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2" r:id="rId3"/>
    <p:sldId id="283" r:id="rId4"/>
    <p:sldId id="284" r:id="rId5"/>
    <p:sldId id="285" r:id="rId6"/>
    <p:sldId id="286" r:id="rId7"/>
    <p:sldId id="287" r:id="rId8"/>
    <p:sldId id="288" r:id="rId9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DP01200401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  <a:ea typeface="+mn-ea"/>
                <a:cs typeface="+mn-cs"/>
              </a:rPr>
              <a:t>CASER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  <a:ea typeface="+mn-ea"/>
                <a:cs typeface="+mn-cs"/>
              </a:rPr>
              <a:t>S.p.A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  <a:ea typeface="+mn-ea"/>
                <a:cs typeface="+mn-cs"/>
              </a:rPr>
              <a:t> 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  <a:ea typeface="+mn-ea"/>
                <a:cs typeface="+mn-cs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  <a:ea typeface="+mn-ea"/>
                <a:cs typeface="+mn-cs"/>
              </a:rPr>
              <a:t>Arcisate</a:t>
            </a:r>
            <a:endParaRPr lang="it-IT" sz="2800" b="1" dirty="0" smtClean="0">
              <a:solidFill>
                <a:schemeClr val="tx2"/>
              </a:solidFill>
              <a:latin typeface="Trebuchet MS" pitchFamily="34" charset="0"/>
              <a:ea typeface="+mn-ea"/>
              <a:cs typeface="+mn-cs"/>
            </a:endParaRPr>
          </a:p>
        </p:txBody>
      </p:sp>
      <p:pic>
        <p:nvPicPr>
          <p:cNvPr id="6" name="Picture 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ista d'insieme ingress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 d'insieme ingresso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chema impiant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schema impianto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grigliatur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griglia fi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fine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raccolta per grigliatur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raccolta per grigliatura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interno locale grigli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interno locale griglie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ollevament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sollevamento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denitro e nitrossidaz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err="1" smtClean="0"/>
                <a:t>denitro</a:t>
              </a:r>
              <a:r>
                <a:rPr lang="it-IT" sz="1600" dirty="0" smtClean="0"/>
                <a:t> e </a:t>
              </a:r>
              <a:r>
                <a:rPr lang="it-IT" sz="1600" dirty="0" err="1" smtClean="0"/>
                <a:t>nitrossidazione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flocculazio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flocculazione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locale disidrataz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locale disidratazione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locale grigliature e gasometr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locale grigliature e gasometro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ossigenaz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ossigenazione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palazzina servizi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palazzina servizi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offiant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soffianti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preispessitor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preispessitore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postispessitor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postispessitore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digestor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digestore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nastropress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impianto di clorazio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impianto di clorazione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disinfe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disinfezione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misuratore portata uscit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misuratore portata uscita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laborat analis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laboratorio analisi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DP01200401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  <a:ea typeface="+mn-ea"/>
                <a:cs typeface="+mn-cs"/>
              </a:rPr>
              <a:t>CASER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  <a:ea typeface="+mn-ea"/>
                <a:cs typeface="+mn-cs"/>
              </a:rPr>
              <a:t>S.p.A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  <a:ea typeface="+mn-ea"/>
                <a:cs typeface="+mn-cs"/>
              </a:rPr>
              <a:t> 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  <a:ea typeface="+mn-ea"/>
                <a:cs typeface="+mn-cs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  <a:ea typeface="+mn-ea"/>
                <a:cs typeface="+mn-cs"/>
              </a:rPr>
              <a:t>Arcisate</a:t>
            </a:r>
            <a:endParaRPr lang="it-IT" sz="2800" b="1" dirty="0" smtClean="0">
              <a:solidFill>
                <a:schemeClr val="tx2"/>
              </a:solidFill>
              <a:latin typeface="Trebuchet MS" pitchFamily="34" charset="0"/>
              <a:ea typeface="+mn-ea"/>
              <a:cs typeface="+mn-cs"/>
            </a:endParaRPr>
          </a:p>
        </p:txBody>
      </p:sp>
      <p:pic>
        <p:nvPicPr>
          <p:cNvPr id="6" name="Picture 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ttà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47</TotalTime>
  <Words>52</Words>
  <Application>Microsoft Office PowerPoint</Application>
  <PresentationFormat>Presentazione su schermo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Città</vt:lpstr>
      <vt:lpstr>CASER S.p.A  Depuratore Arcisate</vt:lpstr>
      <vt:lpstr>Diapositiva 2</vt:lpstr>
      <vt:lpstr>Diapositiva 3</vt:lpstr>
      <vt:lpstr>Diapositiva 4</vt:lpstr>
      <vt:lpstr>Diapositiva 5</vt:lpstr>
      <vt:lpstr>Diapositiva 6</vt:lpstr>
      <vt:lpstr>Diapositiva 7</vt:lpstr>
      <vt:lpstr>CASER S.p.A  Depuratore Arcisate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11</cp:revision>
  <dcterms:created xsi:type="dcterms:W3CDTF">2011-05-03T12:05:39Z</dcterms:created>
  <dcterms:modified xsi:type="dcterms:W3CDTF">2011-06-24T15:29:17Z</dcterms:modified>
</cp:coreProperties>
</file>