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67" r:id="rId5"/>
    <p:sldId id="268" r:id="rId6"/>
    <p:sldId id="269" r:id="rId7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DP01205601</a:t>
            </a:r>
          </a:p>
          <a:p>
            <a:r>
              <a:rPr lang="it-IT" sz="2800" b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Gestione in economia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Cremenaga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ista_di_insieme1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vista_di_insieme1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vista_di_insieme2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vista_di_insieme2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35375"/>
            <a:ext cx="4114800" cy="2684463"/>
            <a:chOff x="342900" y="3635375"/>
            <a:chExt cx="4114800" cy="2684463"/>
          </a:xfrm>
        </p:grpSpPr>
        <p:pic>
          <p:nvPicPr>
            <p:cNvPr id="11" name="Immagine 10" descr="grigliatur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353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769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quadro_elettrico_e_comand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quadro_elettrico_e_comandi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dissabbiatur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dissabbiatura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4686300" y="549275"/>
            <a:ext cx="4114800" cy="2684463"/>
            <a:chOff x="4686300" y="549275"/>
            <a:chExt cx="4114800" cy="2684463"/>
          </a:xfrm>
        </p:grpSpPr>
        <p:pic>
          <p:nvPicPr>
            <p:cNvPr id="7" name="Immagine 6" descr="omogeneizzazion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492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4686300" y="28908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omogeneizzazione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ossigenaz_denitr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err="1" smtClean="0"/>
                <a:t>ossigenazione_denitro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pompe_sollevamento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pompe_sollevamento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seconda_linea_ossigen_inutilizzat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77500" lnSpcReduction="20000"/>
            </a:bodyPr>
            <a:lstStyle/>
            <a:p>
              <a:pPr algn="ctr"/>
              <a:r>
                <a:rPr lang="it-IT" sz="1600" dirty="0" smtClean="0"/>
                <a:t>seconda_linea_ossigenazione_inutilizzata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edimentaz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sedimentazione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edimentaz_estern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err="1" smtClean="0"/>
                <a:t>sedimentazione_esterno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ezione_denitro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sezione_denitro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soffianti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soffianti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ezione_ipoclorito_di_sodi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sezione_ipoclorito_di_sodio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disinfezio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disinfezione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nastropressa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DP01205601</a:t>
            </a:r>
          </a:p>
          <a:p>
            <a:r>
              <a:rPr lang="it-IT" sz="2800" b="0" dirty="0" smtClean="0">
                <a:latin typeface="Trebuchet MS" pitchFamily="34" charset="0"/>
              </a:rPr>
              <a:t>SCHEDA IMPIANTO</a:t>
            </a:r>
            <a:endParaRPr lang="it-IT" sz="2800" b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Gestione in economia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Cremenaga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22</TotalTime>
  <Words>28</Words>
  <Application>Microsoft Office PowerPoint</Application>
  <PresentationFormat>Presentazione su schermo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Tema1</vt:lpstr>
      <vt:lpstr>Gestione in economia Depuratore Cremenaga</vt:lpstr>
      <vt:lpstr>Diapositiva 2</vt:lpstr>
      <vt:lpstr>Diapositiva 3</vt:lpstr>
      <vt:lpstr>Diapositiva 4</vt:lpstr>
      <vt:lpstr>Diapositiva 5</vt:lpstr>
      <vt:lpstr>Gestione in economia Depuratore Cremenaga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8</cp:revision>
  <dcterms:created xsi:type="dcterms:W3CDTF">2011-05-03T12:05:39Z</dcterms:created>
  <dcterms:modified xsi:type="dcterms:W3CDTF">2011-06-24T15:40:50Z</dcterms:modified>
</cp:coreProperties>
</file>