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2" r:id="rId3"/>
    <p:sldId id="313" r:id="rId4"/>
    <p:sldId id="314" r:id="rId5"/>
    <p:sldId id="315" r:id="rId6"/>
    <p:sldId id="316" r:id="rId7"/>
    <p:sldId id="317" r:id="rId8"/>
    <p:sldId id="318" r:id="rId9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DP01208702</a:t>
            </a:r>
          </a:p>
          <a:p>
            <a:r>
              <a:rPr lang="it-IT" sz="2800" b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</a:t>
            </a:r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Servizi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Laveno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Mombello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scorcio gener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scorcio generale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llevament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abbiat disoleat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dissabbiatore </a:t>
              </a:r>
              <a:r>
                <a:rPr lang="it-IT" sz="1600" dirty="0" err="1" smtClean="0"/>
                <a:t>disoleatore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filtra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filtrazione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linea 3 particolare1 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linea 3 particolare1 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inea 3 particolare2 .JPG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linea 3 particolare2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ocale soffianti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soffianti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locale soffianti e serviz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soffianti e servizi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nitro e deni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nitro e denitro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ossidaz panoramic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Panoramica ossidazione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camand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camandi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elettric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elettrico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ed edificio disidrat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7500" lnSpcReduction="20000"/>
            </a:bodyPr>
            <a:lstStyle/>
            <a:p>
              <a:pPr algn="ctr"/>
              <a:r>
                <a:rPr lang="it-IT" sz="1600" dirty="0" smtClean="0"/>
                <a:t>sedimentazione ed edificio disidratazione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z fin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zione aggiunta cloruro ferric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sezione aggiunta cloruro ferrico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ez e misurat portat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e misuratore portata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ispessitori e sez disidrat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ispessitori</a:t>
              </a:r>
              <a:r>
                <a:rPr lang="it-IT" sz="1600" dirty="0" smtClean="0"/>
                <a:t> e sezione disidratazione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astropr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>
                <a:latin typeface="Trebuchet MS" pitchFamily="34" charset="0"/>
              </a:rPr>
              <a:t>DP01208702</a:t>
            </a:r>
          </a:p>
          <a:p>
            <a:r>
              <a:rPr lang="it-IT" sz="2800" b="0" dirty="0" smtClean="0">
                <a:latin typeface="Trebuchet MS" pitchFamily="34" charset="0"/>
              </a:rPr>
              <a:t>Scheda impianto</a:t>
            </a:r>
            <a:endParaRPr lang="it-IT" sz="2800" b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</a:t>
            </a:r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Servizi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Laveno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Mombello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79</TotalTime>
  <Words>66</Words>
  <Application>Microsoft Office PowerPoint</Application>
  <PresentationFormat>Presentazione su schermo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Tema1</vt:lpstr>
      <vt:lpstr>Prealpi Servizi S.p.A.  Depuratore Laveno Mombello</vt:lpstr>
      <vt:lpstr>Diapositiva 2</vt:lpstr>
      <vt:lpstr>Diapositiva 3</vt:lpstr>
      <vt:lpstr>Diapositiva 4</vt:lpstr>
      <vt:lpstr>Diapositiva 5</vt:lpstr>
      <vt:lpstr>Diapositiva 6</vt:lpstr>
      <vt:lpstr>Diapositiva 7</vt:lpstr>
      <vt:lpstr>Prealpi Servizi S.p.A.  Depuratore Laveno Mombello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18</cp:revision>
  <dcterms:created xsi:type="dcterms:W3CDTF">2011-05-03T12:05:39Z</dcterms:created>
  <dcterms:modified xsi:type="dcterms:W3CDTF">2011-06-24T16:13:17Z</dcterms:modified>
</cp:coreProperties>
</file>