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dirty="0" smtClean="0"/>
              <a:t>Fare clic per modificare lo stile del sottotitolo dello schema</a:t>
            </a:r>
            <a:endParaRPr kumimoji="0" lang="en-US" dirty="0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dirty="0" smtClean="0"/>
              <a:t>Fare clic per modificare lo stile del titolo</a:t>
            </a:r>
            <a:endParaRPr kumimoji="0" lang="en-US" dirty="0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cap="none" spc="0" dirty="0" smtClean="0">
                <a:latin typeface="Trebuchet MS" pitchFamily="34" charset="0"/>
              </a:rPr>
              <a:t>DP01200301</a:t>
            </a:r>
          </a:p>
          <a:p>
            <a:r>
              <a:rPr lang="it-IT" sz="2800" b="0" cap="none" spc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CASER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S.p.A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/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Angera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2" name="Immagine 1" descr="vista impianto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ttangolo 2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vista impianto</a:t>
              </a:r>
              <a:endParaRPr lang="it-IT" sz="1600"/>
            </a:p>
          </p:txBody>
        </p:sp>
      </p:grpSp>
      <p:grpSp>
        <p:nvGrpSpPr>
          <p:cNvPr id="7" name="Gruppo 6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5" name="Immagine 4" descr="dissabbiatura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Rettangolo 5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dissabbiatura</a:t>
              </a:r>
              <a:endParaRPr lang="it-IT" sz="1600"/>
            </a:p>
          </p:txBody>
        </p:sp>
      </p:grpSp>
      <p:grpSp>
        <p:nvGrpSpPr>
          <p:cNvPr id="10" name="Gruppo 9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8" name="Immagine 7" descr="filtrazion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Rettangolo 8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filtrazione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1" name="Immagine 10" descr="fitodepurazion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fitodepurazione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2" name="Immagine 1" descr="grigliatura fin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ttangolo 2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grigliatura fine</a:t>
              </a:r>
              <a:endParaRPr lang="it-IT" sz="1600"/>
            </a:p>
          </p:txBody>
        </p:sp>
      </p:grpSp>
      <p:grpSp>
        <p:nvGrpSpPr>
          <p:cNvPr id="7" name="Gruppo 6"/>
          <p:cNvGrpSpPr>
            <a:grpSpLocks noGrp="1" noUngrp="1" noChangeAspect="1"/>
          </p:cNvGrpSpPr>
          <p:nvPr/>
        </p:nvGrpSpPr>
        <p:grpSpPr>
          <a:xfrm>
            <a:off x="4686300" y="544513"/>
            <a:ext cx="4114800" cy="2695575"/>
            <a:chOff x="4686300" y="544513"/>
            <a:chExt cx="4114800" cy="2695575"/>
          </a:xfrm>
        </p:grpSpPr>
        <p:pic>
          <p:nvPicPr>
            <p:cNvPr id="5" name="Immagine 4" descr="grigliatura grossa.jpe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4686300" y="544513"/>
              <a:ext cx="4114800" cy="23399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Rettangolo 5"/>
            <p:cNvSpPr/>
            <p:nvPr/>
          </p:nvSpPr>
          <p:spPr>
            <a:xfrm>
              <a:off x="4686300" y="289718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grigliatura grossa</a:t>
              </a:r>
              <a:endParaRPr lang="it-IT" sz="1600"/>
            </a:p>
          </p:txBody>
        </p:sp>
      </p:grpSp>
      <p:grpSp>
        <p:nvGrpSpPr>
          <p:cNvPr id="10" name="Gruppo 9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8" name="Immagine 7" descr="nastropressa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Rettangolo 8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nastropressa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1" name="Immagine 10" descr="nitrificazion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nitrificazione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2" name="Immagine 1" descr="ossidazion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ttangolo 2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ossidazione</a:t>
              </a:r>
              <a:endParaRPr lang="it-IT" sz="1600"/>
            </a:p>
          </p:txBody>
        </p:sp>
      </p:grpSp>
      <p:grpSp>
        <p:nvGrpSpPr>
          <p:cNvPr id="7" name="Gruppo 6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5" name="Immagine 4" descr="pannello di controllo impianto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Rettangolo 5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pannello di controllo impianto</a:t>
              </a:r>
              <a:endParaRPr lang="it-IT" sz="1600"/>
            </a:p>
          </p:txBody>
        </p:sp>
      </p:grpSp>
      <p:grpSp>
        <p:nvGrpSpPr>
          <p:cNvPr id="10" name="Gruppo 9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8" name="Immagine 7" descr="raccolta fanghi da smaltir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Rettangolo 8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raccolta fanghi da smaltire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1" name="Immagine 10" descr="sedimentazion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sedimentazione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/>
          <p:cNvGrpSpPr>
            <a:grpSpLocks noGrp="1" noUngrp="1" noChangeAspect="1"/>
          </p:cNvGrpSpPr>
          <p:nvPr/>
        </p:nvGrpSpPr>
        <p:grpSpPr>
          <a:xfrm>
            <a:off x="342900" y="490538"/>
            <a:ext cx="4114800" cy="2801937"/>
            <a:chOff x="342900" y="490538"/>
            <a:chExt cx="4114800" cy="2801937"/>
          </a:xfrm>
        </p:grpSpPr>
        <p:pic>
          <p:nvPicPr>
            <p:cNvPr id="2" name="Immagine 1" descr="stabilizzaz fanghi.jpe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342900" y="490538"/>
              <a:ext cx="4114800" cy="24463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ttangolo 2"/>
            <p:cNvSpPr/>
            <p:nvPr/>
          </p:nvSpPr>
          <p:spPr>
            <a:xfrm>
              <a:off x="342900" y="2949575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stabilizzazione fanghi</a:t>
              </a:r>
              <a:endParaRPr lang="it-IT" sz="1600" dirty="0"/>
            </a:p>
          </p:txBody>
        </p:sp>
      </p:grpSp>
      <p:grpSp>
        <p:nvGrpSpPr>
          <p:cNvPr id="7" name="Gruppo 6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5" name="Immagine 4" descr="stabilizzazione fanghi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Rettangolo 5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stabilizzazione fanghi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cap="none" spc="0" dirty="0" smtClean="0">
                <a:latin typeface="Trebuchet MS" pitchFamily="34" charset="0"/>
              </a:rPr>
              <a:t>DP01200301</a:t>
            </a:r>
          </a:p>
          <a:p>
            <a:r>
              <a:rPr lang="it-IT" sz="2800" b="0" cap="none" spc="0" dirty="0" smtClean="0">
                <a:latin typeface="Trebuchet MS" pitchFamily="34" charset="0"/>
              </a:rPr>
              <a:t>SCHEDA IMPIANTO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CASER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S.P.A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Angera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</TotalTime>
  <Words>35</Words>
  <Application>Microsoft Office PowerPoint</Application>
  <PresentationFormat>Presentazione su schermo (4:3)</PresentationFormat>
  <Paragraphs>20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Tema1</vt:lpstr>
      <vt:lpstr>CASER S.p.A  Depuratore Angera</vt:lpstr>
      <vt:lpstr>Diapositiva 2</vt:lpstr>
      <vt:lpstr>Diapositiva 3</vt:lpstr>
      <vt:lpstr>Diapositiva 4</vt:lpstr>
      <vt:lpstr>Diapositiva 5</vt:lpstr>
      <vt:lpstr>CASER S.P.A  Depuratore Angera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13</cp:revision>
  <dcterms:created xsi:type="dcterms:W3CDTF">2011-05-03T12:05:39Z</dcterms:created>
  <dcterms:modified xsi:type="dcterms:W3CDTF">2011-06-24T15:26:53Z</dcterms:modified>
</cp:coreProperties>
</file>