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4" r:id="rId3"/>
    <p:sldId id="315" r:id="rId4"/>
    <p:sldId id="316" r:id="rId5"/>
    <p:sldId id="317" r:id="rId6"/>
    <p:sldId id="318" r:id="rId7"/>
    <p:sldId id="319" r:id="rId8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06/07/2011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06/07/2011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06/07/2011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06/07/2011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06/07/2011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06/07/2011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06/07/2011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06/07/2011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06/07/2011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06/07/2011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06/07/2011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06/07/2011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DP01511601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Risorse Ecologiche s.r.l.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Origgio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Est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ista d insiem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vista di insieme</a:t>
              </a:r>
              <a:endParaRPr lang="it-IT" sz="1600" dirty="0"/>
            </a:p>
          </p:txBody>
        </p:sp>
      </p:grpSp>
      <p:grpSp>
        <p:nvGrpSpPr>
          <p:cNvPr id="8" name="Gruppo 7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6" name="Immagine 5" descr="schema_impianto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Rettangolo 6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schema_impianto</a:t>
              </a:r>
              <a:endParaRPr lang="it-IT" sz="1600"/>
            </a:p>
          </p:txBody>
        </p:sp>
      </p:grpSp>
      <p:grpSp>
        <p:nvGrpSpPr>
          <p:cNvPr id="11" name="Gruppo 10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9" name="Immagine 8" descr="grigliatur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Rettangolo 9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grigliatura</a:t>
              </a:r>
              <a:endParaRPr lang="it-IT" sz="1600"/>
            </a:p>
          </p:txBody>
        </p:sp>
      </p:grpSp>
      <p:grpSp>
        <p:nvGrpSpPr>
          <p:cNvPr id="14" name="Gruppo 13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2" name="Immagine 11" descr="sollevamento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Rettangolo 12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sollevamento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/>
          <p:cNvGrpSpPr>
            <a:grpSpLocks noGrp="1" noUngrp="1" noChangeAspect="1"/>
          </p:cNvGrpSpPr>
          <p:nvPr/>
        </p:nvGrpSpPr>
        <p:grpSpPr>
          <a:xfrm>
            <a:off x="342900" y="554038"/>
            <a:ext cx="4114800" cy="2676525"/>
            <a:chOff x="342900" y="554038"/>
            <a:chExt cx="4114800" cy="2676525"/>
          </a:xfrm>
        </p:grpSpPr>
        <p:pic>
          <p:nvPicPr>
            <p:cNvPr id="2" name="Immagine 1" descr="dissabbiatura.jpe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342900" y="554038"/>
              <a:ext cx="4114800" cy="23209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ttangolo 2"/>
            <p:cNvSpPr/>
            <p:nvPr/>
          </p:nvSpPr>
          <p:spPr>
            <a:xfrm>
              <a:off x="342900" y="2887663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dissabbiatura</a:t>
              </a:r>
              <a:endParaRPr lang="it-IT" sz="1600"/>
            </a:p>
          </p:txBody>
        </p:sp>
      </p:grpSp>
      <p:grpSp>
        <p:nvGrpSpPr>
          <p:cNvPr id="7" name="Gruppo 6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5" name="Immagine 4" descr="edificio ufficio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Rettangolo 5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edificio ufficio</a:t>
              </a:r>
              <a:endParaRPr lang="it-IT" sz="1600"/>
            </a:p>
          </p:txBody>
        </p:sp>
      </p:grpSp>
      <p:grpSp>
        <p:nvGrpSpPr>
          <p:cNvPr id="10" name="Gruppo 9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8" name="Immagine 7" descr="edificio_laboratorio_nastropress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Rettangolo 8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edificio_laboratorio_nastropressa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1" name="Immagine 10" descr="laboratorio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laboratorio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2" name="Immagine 1" descr="quadro_comando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ttangolo 2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quadro_comando</a:t>
              </a:r>
              <a:endParaRPr lang="it-IT" sz="1600"/>
            </a:p>
          </p:txBody>
        </p:sp>
      </p:grpSp>
      <p:grpSp>
        <p:nvGrpSpPr>
          <p:cNvPr id="7" name="Gruppo 6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5" name="Immagine 4" descr="quadro_controllo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Rettangolo 5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quadro_controllo</a:t>
              </a:r>
              <a:endParaRPr lang="it-IT" sz="1600"/>
            </a:p>
          </p:txBody>
        </p:sp>
      </p:grpSp>
      <p:grpSp>
        <p:nvGrpSpPr>
          <p:cNvPr id="10" name="Gruppo 9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8" name="Immagine 7" descr="seconda_grigli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Rettangolo 8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seconda_griglia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4686300" y="3635375"/>
            <a:ext cx="4114800" cy="2684463"/>
            <a:chOff x="4686300" y="3635375"/>
            <a:chExt cx="4114800" cy="2684463"/>
          </a:xfrm>
        </p:grpSpPr>
        <p:pic>
          <p:nvPicPr>
            <p:cNvPr id="11" name="Immagine 10" descr="denitrificazio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4686300" y="36353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4686300" y="59769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denitrificazione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2" name="Immagine 1" descr="ossidazione_1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ttangolo 2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ossidazione_1</a:t>
              </a:r>
              <a:endParaRPr lang="it-IT" sz="1600"/>
            </a:p>
          </p:txBody>
        </p:sp>
      </p:grpSp>
      <p:grpSp>
        <p:nvGrpSpPr>
          <p:cNvPr id="7" name="Gruppo 6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5" name="Immagine 4" descr="sedimentazione1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Rettangolo 5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sedimentazione1</a:t>
              </a:r>
              <a:endParaRPr lang="it-IT" sz="1600"/>
            </a:p>
          </p:txBody>
        </p:sp>
      </p:grpSp>
      <p:grpSp>
        <p:nvGrpSpPr>
          <p:cNvPr id="10" name="Gruppo 9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8" name="Immagine 7" descr="ispessitor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Rettangolo 8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ispessitore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1" name="Immagine 10" descr="nastropressa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nastropressa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2" name="Immagine 1" descr="disinfezion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ttangolo 2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disinfezione</a:t>
              </a:r>
              <a:endParaRPr lang="it-IT" sz="1600"/>
            </a:p>
          </p:txBody>
        </p:sp>
      </p:grpSp>
      <p:grpSp>
        <p:nvGrpSpPr>
          <p:cNvPr id="7" name="Gruppo 6"/>
          <p:cNvGrpSpPr>
            <a:grpSpLocks noGrp="1" noUngrp="1" noChangeAspect="1"/>
          </p:cNvGrpSpPr>
          <p:nvPr/>
        </p:nvGrpSpPr>
        <p:grpSpPr>
          <a:xfrm>
            <a:off x="4686300" y="555625"/>
            <a:ext cx="4114800" cy="2671763"/>
            <a:chOff x="4686300" y="555625"/>
            <a:chExt cx="4114800" cy="2671763"/>
          </a:xfrm>
        </p:grpSpPr>
        <p:pic>
          <p:nvPicPr>
            <p:cNvPr id="5" name="Immagine 4" descr="uscita_finale.jpe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686300" y="555625"/>
              <a:ext cx="4114800" cy="23161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Rettangolo 5"/>
            <p:cNvSpPr/>
            <p:nvPr/>
          </p:nvSpPr>
          <p:spPr>
            <a:xfrm>
              <a:off x="4686300" y="288448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uscita_finale</a:t>
              </a:r>
              <a:endParaRPr lang="it-IT" sz="1600"/>
            </a:p>
          </p:txBody>
        </p:sp>
      </p:grpSp>
      <p:grpSp>
        <p:nvGrpSpPr>
          <p:cNvPr id="10" name="Gruppo 9"/>
          <p:cNvGrpSpPr>
            <a:grpSpLocks noGrp="1" noUngrp="1" noChangeAspect="1"/>
          </p:cNvGrpSpPr>
          <p:nvPr/>
        </p:nvGrpSpPr>
        <p:grpSpPr>
          <a:xfrm>
            <a:off x="342900" y="3635375"/>
            <a:ext cx="4114800" cy="2684463"/>
            <a:chOff x="342900" y="3635375"/>
            <a:chExt cx="4114800" cy="2684463"/>
          </a:xfrm>
        </p:grpSpPr>
        <p:pic>
          <p:nvPicPr>
            <p:cNvPr id="8" name="Immagine 7" descr="misuratore_uscit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342900" y="36353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Rettangolo 8"/>
            <p:cNvSpPr/>
            <p:nvPr/>
          </p:nvSpPr>
          <p:spPr>
            <a:xfrm>
              <a:off x="342900" y="59769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misuratore_uscita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DP01511601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  <a:endParaRPr lang="it-IT" sz="2800" b="0" spc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Risorse Ecologiche s.r.l.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Origgio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Est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2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Tema2</Template>
  <TotalTime>43</TotalTime>
  <Words>36</Words>
  <Application>Microsoft Office PowerPoint</Application>
  <PresentationFormat>Presentazione su schermo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Tema2</vt:lpstr>
      <vt:lpstr>Risorse Ecologiche s.r.l. Depuratore Origgio Est</vt:lpstr>
      <vt:lpstr>Diapositiva 2</vt:lpstr>
      <vt:lpstr>Diapositiva 3</vt:lpstr>
      <vt:lpstr>Diapositiva 4</vt:lpstr>
      <vt:lpstr>Diapositiva 5</vt:lpstr>
      <vt:lpstr>Diapositiva 6</vt:lpstr>
      <vt:lpstr>Risorse Ecologiche s.r.l. Depuratore Origgio Est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15</cp:revision>
  <dcterms:created xsi:type="dcterms:W3CDTF">2011-05-03T12:05:39Z</dcterms:created>
  <dcterms:modified xsi:type="dcterms:W3CDTF">2011-07-06T09:15:07Z</dcterms:modified>
</cp:coreProperties>
</file>