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6" r:id="rId4"/>
    <p:sldId id="277" r:id="rId5"/>
    <p:sldId id="278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DP01212302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Somma Lombardo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Coarezza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a strad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da strada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comandi e quadro elettric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 e quadro elettrico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zona di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zona disabbiatura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zona disole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zona disoleatura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enitro e ossid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denitro e ossidazione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inf raggi UV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raggi UV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misuratore portata out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misuratore portata in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DP01212302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Somma Lombardo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Coarezza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</TotalTime>
  <Words>39</Words>
  <Application>Microsoft Office PowerPoint</Application>
  <PresentationFormat>Presentazione su schermo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A.M.S.C. S.r.l.  Depuratore Somma Lombardo Coarezza</vt:lpstr>
      <vt:lpstr>Diapositiva 2</vt:lpstr>
      <vt:lpstr>Diapositiva 3</vt:lpstr>
      <vt:lpstr>Diapositiva 4</vt:lpstr>
      <vt:lpstr>A.M.S.C. S.r.l.  Depuratore Somma Lombardo Coarezza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11</cp:revision>
  <dcterms:created xsi:type="dcterms:W3CDTF">2011-05-03T12:05:39Z</dcterms:created>
  <dcterms:modified xsi:type="dcterms:W3CDTF">2011-06-24T16:23:47Z</dcterms:modified>
</cp:coreProperties>
</file>