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DP01212301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Somma Lombardo Ca’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Bagaggio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grigl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fi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filtr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iltrazione partic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Particolare filtrazione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di controllo iapian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quadro di controllo impianto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ocale 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ffianti dissabbiat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soffianti </a:t>
              </a:r>
              <a:r>
                <a:rPr lang="it-IT" sz="1600" dirty="0" err="1" smtClean="0"/>
                <a:t>dissabbiatura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itrific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nitrificazione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ossida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pre inspessm fangh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pre</a:t>
              </a:r>
              <a:r>
                <a:rPr lang="it-IT" sz="1600" dirty="0" smtClean="0"/>
                <a:t> ispessimento fanghi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0613"/>
            <a:ext cx="4114800" cy="2693987"/>
            <a:chOff x="4686300" y="3630613"/>
            <a:chExt cx="4114800" cy="2693987"/>
          </a:xfrm>
        </p:grpSpPr>
        <p:pic>
          <p:nvPicPr>
            <p:cNvPr id="15" name="Immagine 14" descr="inspessitore.jpe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0613"/>
              <a:ext cx="4114800" cy="23383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8170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ispessitore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ost inspess fangh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post ispessimento fanghi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 raggi UV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raggi UV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5375"/>
            <a:ext cx="4114800" cy="2684463"/>
            <a:chOff x="4686300" y="3635375"/>
            <a:chExt cx="4114800" cy="2684463"/>
          </a:xfrm>
        </p:grpSpPr>
        <p:pic>
          <p:nvPicPr>
            <p:cNvPr id="15" name="Immagine 14" descr="uscita acqua trattat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uscita acqua trattata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DP01212301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Somma Lombardo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Cà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Bagaggio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11</TotalTime>
  <Words>45</Words>
  <Application>Microsoft Office PowerPoint</Application>
  <PresentationFormat>Presentazione su schermo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A.M.S.C. S.r.l.  Depuratore Somma Lombardo Ca’ Bagaggio</vt:lpstr>
      <vt:lpstr>Diapositiva 2</vt:lpstr>
      <vt:lpstr>Diapositiva 3</vt:lpstr>
      <vt:lpstr>Diapositiva 4</vt:lpstr>
      <vt:lpstr>Diapositiva 5</vt:lpstr>
      <vt:lpstr>A.M.S.C. S.r.l.  Depuratore Somma Lombardo Cà Bagaggio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10</cp:revision>
  <dcterms:created xsi:type="dcterms:W3CDTF">2011-05-03T12:05:39Z</dcterms:created>
  <dcterms:modified xsi:type="dcterms:W3CDTF">2011-06-24T16:22:33Z</dcterms:modified>
</cp:coreProperties>
</file>