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4" r:id="rId3"/>
    <p:sldId id="325" r:id="rId4"/>
    <p:sldId id="326" r:id="rId5"/>
    <p:sldId id="327" r:id="rId6"/>
    <p:sldId id="328" r:id="rId7"/>
    <p:sldId id="329" r:id="rId8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DP01211401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</a:t>
            </a:r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Servizi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Porto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Val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Travaglia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eduta interno1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interno1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arrivo reflu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arrivo reflui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locale arrivo acque reflu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arrivo acque reflue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locale servizi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servizio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quadro comand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griglia fi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fine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800725" y="3543300"/>
            <a:ext cx="1885950" cy="2870200"/>
            <a:chOff x="5800725" y="3543300"/>
            <a:chExt cx="1885950" cy="2870200"/>
          </a:xfrm>
        </p:grpSpPr>
        <p:pic>
          <p:nvPicPr>
            <p:cNvPr id="15" name="Immagine 14" descr="contenitore cloruro ferrico per defosfataz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800725" y="3543300"/>
              <a:ext cx="188595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800725" y="6070600"/>
              <a:ext cx="188595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62500" lnSpcReduction="20000"/>
            </a:bodyPr>
            <a:lstStyle/>
            <a:p>
              <a:pPr algn="ctr"/>
              <a:r>
                <a:rPr lang="it-IT" sz="1600" dirty="0" smtClean="0"/>
                <a:t>contenitore cloruro ferrico per </a:t>
              </a:r>
              <a:r>
                <a:rPr lang="it-IT" sz="1600" dirty="0" err="1" smtClean="0"/>
                <a:t>defosfatazione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1457325" y="457200"/>
            <a:ext cx="1885950" cy="2870200"/>
            <a:chOff x="1457325" y="457200"/>
            <a:chExt cx="1885950" cy="2870200"/>
          </a:xfrm>
        </p:grpSpPr>
        <p:pic>
          <p:nvPicPr>
            <p:cNvPr id="3" name="Immagine 2" descr="dissabbiat e disoleat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1457325" y="457200"/>
              <a:ext cx="188595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1457325" y="2984500"/>
              <a:ext cx="188595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70000" lnSpcReduction="20000"/>
            </a:bodyPr>
            <a:lstStyle/>
            <a:p>
              <a:pPr algn="ctr"/>
              <a:r>
                <a:rPr lang="it-IT" sz="1600" dirty="0" err="1" smtClean="0"/>
                <a:t>dissabbiatura</a:t>
              </a:r>
              <a:r>
                <a:rPr lang="it-IT" sz="1600" dirty="0" smtClean="0"/>
                <a:t> e </a:t>
              </a:r>
              <a:r>
                <a:rPr lang="it-IT" sz="1600" dirty="0" err="1" smtClean="0"/>
                <a:t>disoleatura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edimentaz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</a:t>
              </a:r>
              <a:endParaRPr lang="it-IT" sz="1600" dirty="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asca denitr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vasca denitro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vasca ossidazio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vasca ossidazione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asca stabilizzaz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vasca stabilizzazione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asche denitro e sedimentatore 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vasche denitro e sedimentatore 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zona defosfataz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zona </a:t>
              </a:r>
              <a:r>
                <a:rPr lang="it-IT" sz="1600" dirty="0" err="1" smtClean="0"/>
                <a:t>defosfatazione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35375"/>
            <a:ext cx="4114800" cy="2684463"/>
            <a:chOff x="4686300" y="3635375"/>
            <a:chExt cx="4114800" cy="2684463"/>
          </a:xfrm>
        </p:grpSpPr>
        <p:pic>
          <p:nvPicPr>
            <p:cNvPr id="15" name="Immagine 14" descr="campionatore in out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campionatore in uscita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infez con ipoclorito di sodi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con ipoclorito di sodio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nastropressa obsolet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 obsoleta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disidrataz e smaltiment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disidratazione e smaltimento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DP01211401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Prealpi </a:t>
            </a:r>
            <a:r>
              <a:rPr lang="it-IT" sz="2800" b="1" smtClean="0">
                <a:solidFill>
                  <a:schemeClr val="tx2"/>
                </a:solidFill>
                <a:latin typeface="Trebuchet MS" pitchFamily="34" charset="0"/>
              </a:rPr>
              <a:t>Servizi S.p.A.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Porto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Val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Travaglia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37</TotalTime>
  <Words>65</Words>
  <Application>Microsoft Office PowerPoint</Application>
  <PresentationFormat>Presentazione su schermo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Tema1</vt:lpstr>
      <vt:lpstr>Prealpi Servizi S.p.A.  Depuratore Porto Val Travaglia</vt:lpstr>
      <vt:lpstr>Diapositiva 2</vt:lpstr>
      <vt:lpstr>Diapositiva 3</vt:lpstr>
      <vt:lpstr>Diapositiva 4</vt:lpstr>
      <vt:lpstr>Diapositiva 5</vt:lpstr>
      <vt:lpstr>Diapositiva 6</vt:lpstr>
      <vt:lpstr>Prealpi Servizi S.p.A.  Depuratore Porto Val Travaglia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18</cp:revision>
  <dcterms:created xsi:type="dcterms:W3CDTF">2011-05-03T12:05:39Z</dcterms:created>
  <dcterms:modified xsi:type="dcterms:W3CDTF">2011-06-24T16:20:04Z</dcterms:modified>
</cp:coreProperties>
</file>