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79" r:id="rId4"/>
    <p:sldId id="280" r:id="rId5"/>
    <p:sldId id="281" r:id="rId6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DP01213801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655765"/>
          </a:xfrm>
        </p:spPr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Vergiate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Sesona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eduta di insieme 1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di insieme 1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eduta 2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2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16325"/>
            <a:ext cx="4114800" cy="2722563"/>
            <a:chOff x="342900" y="3616325"/>
            <a:chExt cx="4114800" cy="2722563"/>
          </a:xfrm>
        </p:grpSpPr>
        <p:pic>
          <p:nvPicPr>
            <p:cNvPr id="11" name="Immagine 10" descr="grigliatura.jpe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16325"/>
              <a:ext cx="4114800" cy="23669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9598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griglia fi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quadro di comand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di comando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dissabbiatur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ossidazione e denitr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 e denitro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diment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offianti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DP01213801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655765"/>
          </a:xfrm>
        </p:spPr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Vergiate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Sesona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9</TotalTime>
  <Words>32</Words>
  <Application>Microsoft Office PowerPoint</Application>
  <PresentationFormat>Presentazione su schermo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Tema1</vt:lpstr>
      <vt:lpstr>A.M.S.C. S.r.l.  Depuratore Vergiate Sesona</vt:lpstr>
      <vt:lpstr>Diapositiva 2</vt:lpstr>
      <vt:lpstr>Diapositiva 3</vt:lpstr>
      <vt:lpstr>Diapositiva 4</vt:lpstr>
      <vt:lpstr>A.M.S.C. S.r.l.  Depuratore Vergiate Sesona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12</cp:revision>
  <dcterms:created xsi:type="dcterms:W3CDTF">2011-05-03T12:05:39Z</dcterms:created>
  <dcterms:modified xsi:type="dcterms:W3CDTF">2011-06-24T16:30:45Z</dcterms:modified>
</cp:coreProperties>
</file>