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8" r:id="rId3"/>
    <p:sldId id="269" r:id="rId4"/>
    <p:sldId id="270" r:id="rId5"/>
    <p:sldId id="271" r:id="rId6"/>
  </p:sldIdLst>
  <p:sldSz cx="9144000" cy="6858000" type="screen4x3"/>
  <p:notesSz cx="6858000" cy="9144000"/>
  <p:photoAlbum showCaptions="1" layout="4pic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pic>
        <p:nvPicPr>
          <p:cNvPr id="20" name="Picture 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1698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ttangolo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Segnaposto contenuto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2" name="Segnaposto contenuto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ttore 1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it-IT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Segnaposto contenuto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6" name="Segnaposto contenuto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Oval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ttangolo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Segnaposto contenuto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ttore 1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F1842C6-733A-4929-ABFB-11916FA64EF0}" type="datetimeFigureOut">
              <a:rPr lang="it-IT" smtClean="0"/>
              <a:pPr/>
              <a:t>24/06/2011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25D2979-98B7-4399-96F4-658426716EA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DP01212801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Rilievo fotografico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Gestione in economia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Travedona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Monate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342900" y="965200"/>
            <a:ext cx="4114800" cy="1854200"/>
            <a:chOff x="342900" y="965200"/>
            <a:chExt cx="4114800" cy="1854200"/>
          </a:xfrm>
        </p:grpSpPr>
        <p:pic>
          <p:nvPicPr>
            <p:cNvPr id="3" name="Immagine 2" descr="veduta general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342900" y="965200"/>
              <a:ext cx="4114800" cy="1498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342900" y="2476500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veduta generale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5067300" y="457200"/>
            <a:ext cx="3352800" cy="2870200"/>
            <a:chOff x="5067300" y="457200"/>
            <a:chExt cx="3352800" cy="2870200"/>
          </a:xfrm>
        </p:grpSpPr>
        <p:pic>
          <p:nvPicPr>
            <p:cNvPr id="7" name="Immagine 6" descr="veduta sollevato e griglia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50673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50673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veduta sollevato e griglia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342900" y="3635375"/>
            <a:ext cx="4114800" cy="2684463"/>
            <a:chOff x="342900" y="3635375"/>
            <a:chExt cx="4114800" cy="2684463"/>
          </a:xfrm>
        </p:grpSpPr>
        <p:pic>
          <p:nvPicPr>
            <p:cNvPr id="11" name="Immagine 10" descr="sollevamento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342900" y="3635375"/>
              <a:ext cx="4114800" cy="23288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342900" y="5976938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sollevamento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4686300" y="3635375"/>
            <a:ext cx="4114800" cy="2684463"/>
            <a:chOff x="4686300" y="3635375"/>
            <a:chExt cx="4114800" cy="2684463"/>
          </a:xfrm>
        </p:grpSpPr>
        <p:pic>
          <p:nvPicPr>
            <p:cNvPr id="15" name="Immagine 14" descr="gliglia grossa e fine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4686300" y="3635375"/>
              <a:ext cx="4114800" cy="23288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4686300" y="5976938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gliglia grossa e fine</a:t>
              </a:r>
              <a:endParaRPr lang="it-IT" sz="16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dissabbiatura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dissabbiatura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4686300" y="549275"/>
            <a:ext cx="4114800" cy="2684463"/>
            <a:chOff x="4686300" y="549275"/>
            <a:chExt cx="4114800" cy="2684463"/>
          </a:xfrm>
        </p:grpSpPr>
        <p:pic>
          <p:nvPicPr>
            <p:cNvPr id="7" name="Immagine 6" descr="locale servizio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4686300" y="549275"/>
              <a:ext cx="4114800" cy="23288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4686300" y="2890838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locale servizio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quadro comandi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quadro comandi</a:t>
              </a:r>
              <a:endParaRPr lang="it-IT" sz="160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ossigenaz e denitro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ossigenazione e </a:t>
              </a:r>
              <a:r>
                <a:rPr lang="it-IT" sz="1600" dirty="0" err="1" smtClean="0"/>
                <a:t>denitro</a:t>
              </a:r>
              <a:endParaRPr lang="it-IT" sz="1600" dirty="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 noGrp="1" noUngrp="1" noChangeAspect="1"/>
          </p:cNvGrpSpPr>
          <p:nvPr/>
        </p:nvGrpSpPr>
        <p:grpSpPr>
          <a:xfrm>
            <a:off x="723900" y="457200"/>
            <a:ext cx="3352800" cy="2870200"/>
            <a:chOff x="723900" y="457200"/>
            <a:chExt cx="3352800" cy="2870200"/>
          </a:xfrm>
        </p:grpSpPr>
        <p:pic>
          <p:nvPicPr>
            <p:cNvPr id="3" name="Immagine 2" descr="sedimentatore.JPG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</a:blip>
            <a:stretch>
              <a:fillRect/>
            </a:stretch>
          </p:blipFill>
          <p:spPr>
            <a:xfrm>
              <a:off x="723900" y="4572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ttangolo 3"/>
            <p:cNvSpPr/>
            <p:nvPr/>
          </p:nvSpPr>
          <p:spPr>
            <a:xfrm>
              <a:off x="723900" y="29845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sedimentatore</a:t>
              </a:r>
              <a:endParaRPr lang="it-IT" sz="1600"/>
            </a:p>
          </p:txBody>
        </p:sp>
      </p:grpSp>
      <p:grpSp>
        <p:nvGrpSpPr>
          <p:cNvPr id="9" name="Gruppo 8"/>
          <p:cNvGrpSpPr>
            <a:grpSpLocks noGrp="1" noUngrp="1" noChangeAspect="1"/>
          </p:cNvGrpSpPr>
          <p:nvPr/>
        </p:nvGrpSpPr>
        <p:grpSpPr>
          <a:xfrm>
            <a:off x="4686300" y="549275"/>
            <a:ext cx="4114800" cy="2684463"/>
            <a:chOff x="4686300" y="549275"/>
            <a:chExt cx="4114800" cy="2684463"/>
          </a:xfrm>
        </p:grpSpPr>
        <p:pic>
          <p:nvPicPr>
            <p:cNvPr id="7" name="Immagine 6" descr="soffiante.JPG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</a:blip>
            <a:stretch>
              <a:fillRect/>
            </a:stretch>
          </p:blipFill>
          <p:spPr>
            <a:xfrm>
              <a:off x="4686300" y="549275"/>
              <a:ext cx="4114800" cy="23288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ttangolo 7"/>
            <p:cNvSpPr/>
            <p:nvPr/>
          </p:nvSpPr>
          <p:spPr>
            <a:xfrm>
              <a:off x="4686300" y="2890838"/>
              <a:ext cx="4114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smtClean="0"/>
                <a:t>soffiante</a:t>
              </a:r>
              <a:endParaRPr lang="it-IT" sz="1600"/>
            </a:p>
          </p:txBody>
        </p:sp>
      </p:grpSp>
      <p:grpSp>
        <p:nvGrpSpPr>
          <p:cNvPr id="13" name="Gruppo 12"/>
          <p:cNvGrpSpPr>
            <a:grpSpLocks noGrp="1" noUngrp="1" noChangeAspect="1"/>
          </p:cNvGrpSpPr>
          <p:nvPr/>
        </p:nvGrpSpPr>
        <p:grpSpPr>
          <a:xfrm>
            <a:off x="723900" y="3543300"/>
            <a:ext cx="3352800" cy="2870200"/>
            <a:chOff x="723900" y="3543300"/>
            <a:chExt cx="3352800" cy="2870200"/>
          </a:xfrm>
        </p:grpSpPr>
        <p:pic>
          <p:nvPicPr>
            <p:cNvPr id="11" name="Immagine 10" descr="vista sedimentaz e preispess.JPG"/>
            <p:cNvPicPr>
              <a:picLocks noRot="1" noChangeAspect="1" noMove="1" noResize="1"/>
            </p:cNvPicPr>
            <p:nvPr isPhoto="1"/>
          </p:nvPicPr>
          <p:blipFill>
            <a:blip r:embed="rId4" cstate="print">
              <a:lum/>
            </a:blip>
            <a:stretch>
              <a:fillRect/>
            </a:stretch>
          </p:blipFill>
          <p:spPr>
            <a:xfrm>
              <a:off x="7239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Rettangolo 11"/>
            <p:cNvSpPr/>
            <p:nvPr/>
          </p:nvSpPr>
          <p:spPr>
            <a:xfrm>
              <a:off x="7239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92500"/>
            </a:bodyPr>
            <a:lstStyle/>
            <a:p>
              <a:pPr algn="ctr"/>
              <a:r>
                <a:rPr lang="it-IT" sz="1600" dirty="0" smtClean="0"/>
                <a:t>vista sedimentazione e </a:t>
              </a:r>
              <a:r>
                <a:rPr lang="it-IT" sz="1600" dirty="0" err="1" smtClean="0"/>
                <a:t>preispessitore</a:t>
              </a:r>
              <a:endParaRPr lang="it-IT" sz="1600" dirty="0"/>
            </a:p>
          </p:txBody>
        </p:sp>
      </p:grpSp>
      <p:grpSp>
        <p:nvGrpSpPr>
          <p:cNvPr id="17" name="Gruppo 16"/>
          <p:cNvGrpSpPr>
            <a:grpSpLocks noGrp="1" noUngrp="1" noChangeAspect="1"/>
          </p:cNvGrpSpPr>
          <p:nvPr/>
        </p:nvGrpSpPr>
        <p:grpSpPr>
          <a:xfrm>
            <a:off x="5067300" y="3543300"/>
            <a:ext cx="3352800" cy="2870200"/>
            <a:chOff x="5067300" y="3543300"/>
            <a:chExt cx="3352800" cy="2870200"/>
          </a:xfrm>
        </p:grpSpPr>
        <p:pic>
          <p:nvPicPr>
            <p:cNvPr id="15" name="Immagine 14" descr="disinfez e vista serbatoi .JPG"/>
            <p:cNvPicPr>
              <a:picLocks noRot="1" noChangeAspect="1" noMove="1" noResize="1"/>
            </p:cNvPicPr>
            <p:nvPr isPhoto="1"/>
          </p:nvPicPr>
          <p:blipFill>
            <a:blip r:embed="rId5" cstate="print">
              <a:lum/>
            </a:blip>
            <a:stretch>
              <a:fillRect/>
            </a:stretch>
          </p:blipFill>
          <p:spPr>
            <a:xfrm>
              <a:off x="5067300" y="3543300"/>
              <a:ext cx="3352800" cy="2514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067300" y="6070600"/>
              <a:ext cx="3352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it-IT" sz="1600" dirty="0" smtClean="0"/>
                <a:t>disinfezione e vista serbatoi </a:t>
              </a:r>
              <a:endParaRPr lang="it-IT" sz="1600" dirty="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b="0" spc="0" dirty="0" smtClean="0">
                <a:latin typeface="Trebuchet MS" pitchFamily="34" charset="0"/>
              </a:rPr>
              <a:t>DP01212801</a:t>
            </a:r>
          </a:p>
          <a:p>
            <a:r>
              <a:rPr lang="it-IT" sz="2800" b="0" spc="0" dirty="0" smtClean="0">
                <a:latin typeface="Trebuchet MS" pitchFamily="34" charset="0"/>
              </a:rPr>
              <a:t>Scheda impianto</a:t>
            </a:r>
            <a:endParaRPr lang="it-IT" sz="2800" b="0" spc="0" dirty="0" smtClean="0">
              <a:latin typeface="Trebuchet MS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Gestione in economia</a:t>
            </a:r>
            <a:b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</a:b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Depuratore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Travedona</a:t>
            </a:r>
            <a:r>
              <a:rPr lang="it-IT" sz="2800" b="1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it-IT" sz="2800" b="1" dirty="0" err="1" smtClean="0">
                <a:solidFill>
                  <a:schemeClr val="tx2"/>
                </a:solidFill>
                <a:latin typeface="Trebuchet MS" pitchFamily="34" charset="0"/>
              </a:rPr>
              <a:t>Monate</a:t>
            </a:r>
            <a:endParaRPr lang="it-IT" sz="28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1">
  <a:themeElements>
    <a:clrScheme name="Città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ttà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23</TotalTime>
  <Words>41</Words>
  <Application>Microsoft Office PowerPoint</Application>
  <PresentationFormat>Presentazione su schermo (4:3)</PresentationFormat>
  <Paragraphs>18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5</vt:i4>
      </vt:variant>
    </vt:vector>
  </HeadingPairs>
  <TitlesOfParts>
    <vt:vector size="6" baseType="lpstr">
      <vt:lpstr>Tema1</vt:lpstr>
      <vt:lpstr>Gestione in economia Depuratore Travedona Monate</vt:lpstr>
      <vt:lpstr>Diapositiva 2</vt:lpstr>
      <vt:lpstr>Diapositiva 3</vt:lpstr>
      <vt:lpstr>Diapositiva 4</vt:lpstr>
      <vt:lpstr>Gestione in economia Depuratore Travedona Monate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CASER S.p.A  Depuratore Angera</dc:title>
  <dc:creator>dimalta</dc:creator>
  <cp:lastModifiedBy>dimalta</cp:lastModifiedBy>
  <cp:revision>9</cp:revision>
  <dcterms:created xsi:type="dcterms:W3CDTF">2011-05-03T12:05:39Z</dcterms:created>
  <dcterms:modified xsi:type="dcterms:W3CDTF">2011-06-24T16:25:13Z</dcterms:modified>
</cp:coreProperties>
</file>