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67" r:id="rId5"/>
    <p:sldId id="268" r:id="rId6"/>
    <p:sldId id="269" r:id="rId7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/>
              <a:t>DP01201302</a:t>
            </a:r>
          </a:p>
          <a:p>
            <a:r>
              <a:rPr lang="it-IT" sz="2800" b="0" dirty="0" smtClean="0"/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</a:rPr>
              <a:t>Prealpi Servizi S.p.A </a:t>
            </a:r>
            <a:br>
              <a:rPr lang="it-IT" sz="2800" b="1" dirty="0" smtClean="0">
                <a:solidFill>
                  <a:schemeClr val="tx2"/>
                </a:solidFill>
              </a:rPr>
            </a:br>
            <a:r>
              <a:rPr lang="it-IT" sz="2800" b="1" dirty="0" smtClean="0">
                <a:solidFill>
                  <a:schemeClr val="tx2"/>
                </a:solidFill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</a:rPr>
              <a:t>Besozzo</a:t>
            </a:r>
            <a:endParaRPr lang="it-IT" sz="2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342900" y="549275"/>
            <a:ext cx="4114800" cy="2684463"/>
            <a:chOff x="342900" y="549275"/>
            <a:chExt cx="4114800" cy="2684463"/>
          </a:xfrm>
        </p:grpSpPr>
        <p:pic>
          <p:nvPicPr>
            <p:cNvPr id="3" name="Immagine 2" descr="vista d insieme impianto.jpe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5492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342900" y="28908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vista di insieme impianto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edificio macchin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edificio macchine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660775"/>
            <a:ext cx="4114800" cy="2635250"/>
            <a:chOff x="342900" y="3660775"/>
            <a:chExt cx="4114800" cy="2635250"/>
          </a:xfrm>
        </p:grpSpPr>
        <p:pic>
          <p:nvPicPr>
            <p:cNvPr id="11" name="Immagine 10" descr="griglia fine.jpe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60775"/>
              <a:ext cx="4114800" cy="2279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5953125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fine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quadro comando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comando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342900" y="512763"/>
            <a:ext cx="4114800" cy="2757487"/>
            <a:chOff x="342900" y="512763"/>
            <a:chExt cx="4114800" cy="2757487"/>
          </a:xfrm>
        </p:grpSpPr>
        <p:pic>
          <p:nvPicPr>
            <p:cNvPr id="3" name="Immagine 2" descr="quadro di comando impianto.jpe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512763"/>
              <a:ext cx="4114800" cy="240188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342900" y="2927350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di comando impianto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4686300" y="546100"/>
            <a:ext cx="4114800" cy="2690813"/>
            <a:chOff x="4686300" y="546100"/>
            <a:chExt cx="4114800" cy="2690813"/>
          </a:xfrm>
        </p:grpSpPr>
        <p:pic>
          <p:nvPicPr>
            <p:cNvPr id="7" name="Immagine 6" descr="dissabbiat disoleat.jpe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546100"/>
              <a:ext cx="4114800" cy="2335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4686300" y="2894013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dissabbiatore </a:t>
              </a:r>
              <a:r>
                <a:rPr lang="it-IT" sz="1600" dirty="0" err="1" smtClean="0"/>
                <a:t>disoleatore</a:t>
              </a:r>
              <a:endParaRPr lang="it-IT" sz="1600" dirty="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manufatti sollev grigl dissabb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70000" lnSpcReduction="20000"/>
            </a:bodyPr>
            <a:lstStyle/>
            <a:p>
              <a:pPr algn="ctr"/>
              <a:r>
                <a:rPr lang="it-IT" sz="1600" dirty="0" smtClean="0"/>
                <a:t>manufatti sollevamento grigliatura </a:t>
              </a:r>
              <a:r>
                <a:rPr lang="it-IT" sz="1600" dirty="0" err="1" smtClean="0"/>
                <a:t>dissabbiatura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nitro e denitrif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nitro e denitrificazione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342900" y="547688"/>
            <a:ext cx="4114800" cy="2687637"/>
            <a:chOff x="342900" y="547688"/>
            <a:chExt cx="4114800" cy="2687637"/>
          </a:xfrm>
        </p:grpSpPr>
        <p:pic>
          <p:nvPicPr>
            <p:cNvPr id="3" name="Immagine 2" descr="sedimentaz finale.jpe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547688"/>
              <a:ext cx="4114800" cy="23320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342900" y="2892425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sedimentazione finale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manufatto cloraz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manufatto clorazione</a:t>
              </a:r>
              <a:endParaRPr lang="it-IT" sz="1600" dirty="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vasca disinfez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vasca disinfezione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disinfezio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disinfezione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nastropress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nastropressa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dirty="0" smtClean="0"/>
              <a:t>DP01201302</a:t>
            </a:r>
          </a:p>
          <a:p>
            <a:r>
              <a:rPr lang="it-IT" sz="2800" b="0" dirty="0" smtClean="0"/>
              <a:t>SCHEDA IMPIANTO</a:t>
            </a:r>
            <a:endParaRPr lang="it-IT" sz="2800" b="0" dirty="0" smtClean="0"/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</a:rPr>
              <a:t>Prealpi Servizi S.p.A </a:t>
            </a:r>
            <a:br>
              <a:rPr lang="it-IT" sz="2800" b="1" dirty="0" smtClean="0">
                <a:solidFill>
                  <a:schemeClr val="tx2"/>
                </a:solidFill>
              </a:rPr>
            </a:br>
            <a:r>
              <a:rPr lang="it-IT" sz="2800" b="1" dirty="0" smtClean="0">
                <a:solidFill>
                  <a:schemeClr val="tx2"/>
                </a:solidFill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</a:rPr>
              <a:t>Besozzo</a:t>
            </a:r>
            <a:endParaRPr lang="it-IT" sz="2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Personalizzato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Words>43</Words>
  <Application>Microsoft Office PowerPoint</Application>
  <PresentationFormat>Presentazione su schermo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Tema1</vt:lpstr>
      <vt:lpstr>Prealpi Servizi S.p.A  Depuratore Besozzo</vt:lpstr>
      <vt:lpstr>Diapositiva 2</vt:lpstr>
      <vt:lpstr>Diapositiva 3</vt:lpstr>
      <vt:lpstr>Diapositiva 4</vt:lpstr>
      <vt:lpstr>Diapositiva 5</vt:lpstr>
      <vt:lpstr>Prealpi Servizi S.p.A  Depuratore Besozzo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7</cp:revision>
  <dcterms:created xsi:type="dcterms:W3CDTF">2011-05-03T12:05:39Z</dcterms:created>
  <dcterms:modified xsi:type="dcterms:W3CDTF">2011-06-24T15:30:40Z</dcterms:modified>
</cp:coreProperties>
</file>