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DP01212001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Sesto Calende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tur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di controllo e quadro elettric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quadro di controllo e quadro elettrico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3788"/>
            <a:ext cx="4114800" cy="2687637"/>
            <a:chOff x="4686300" y="3633788"/>
            <a:chExt cx="4114800" cy="2687637"/>
          </a:xfrm>
        </p:grpSpPr>
        <p:pic>
          <p:nvPicPr>
            <p:cNvPr id="15" name="Immagine 14" descr="sollevamento.jpe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3788"/>
              <a:ext cx="4114800" cy="23320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78525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ossid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dimentazione1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sedimentazione1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ione2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sedimentazione2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offianti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tabilizzazion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stabilizzazione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nfe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DP01212001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S.r.l.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Sesto Calende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7</TotalTime>
  <Words>31</Words>
  <Application>Microsoft Office PowerPoint</Application>
  <PresentationFormat>Presentazione su schermo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A.M.S.C. S.r.l.  Depuratore Sesto Calende</vt:lpstr>
      <vt:lpstr>Diapositiva 2</vt:lpstr>
      <vt:lpstr>Diapositiva 3</vt:lpstr>
      <vt:lpstr>Diapositiva 4</vt:lpstr>
      <vt:lpstr>A.M.S.C. S.r.l.  Depuratore Sesto Calende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2011-06-24T16:21:06Z</dcterms:modified>
</cp:coreProperties>
</file>