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6" r:id="rId3"/>
    <p:sldId id="267" r:id="rId4"/>
    <p:sldId id="268" r:id="rId5"/>
    <p:sldId id="269" r:id="rId6"/>
    <p:sldId id="270" r:id="rId7"/>
    <p:sldId id="271" r:id="rId8"/>
  </p:sldIdLst>
  <p:sldSz cx="9144000" cy="6858000" type="screen4x3"/>
  <p:notesSz cx="6858000" cy="9144000"/>
  <p:photoAlbum showCaptions="1" layout="4pic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28" name="Segnaposto data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17" name="Segnaposto piè di pagina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e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egnaposto numero diapositiva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pic>
        <p:nvPicPr>
          <p:cNvPr id="20" name="Picture 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404813"/>
            <a:ext cx="16986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Connettore 1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Segnaposto contenuto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ttangolo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Segnaposto contenuto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2" name="Segnaposto contenuto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nettore 1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it-IT"/>
          </a:p>
        </p:txBody>
      </p:sp>
      <p:sp>
        <p:nvSpPr>
          <p:cNvPr id="15" name="Connettore 1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Segnaposto contenuto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6" name="Segnaposto contenuto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5" name="Ovale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e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3" name="Titolo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ttangolo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ttangolo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ttangolo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ttangolo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Connettore 1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Segnaposto contenuto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nettore 1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e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e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it-IT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Connettore 1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e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egnaposto numero diapositiva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2" name="Segnaposto titolo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sz="2800" b="0" spc="0" dirty="0" smtClean="0">
                <a:latin typeface="Trebuchet MS" pitchFamily="34" charset="0"/>
              </a:rPr>
              <a:t>DP01203601</a:t>
            </a:r>
          </a:p>
          <a:p>
            <a:r>
              <a:rPr lang="it-IT" sz="2800" b="0" spc="0" dirty="0" smtClean="0">
                <a:latin typeface="Trebuchet MS" pitchFamily="34" charset="0"/>
              </a:rPr>
              <a:t>Rilievo fotografico</a:t>
            </a: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CASER S.p.A </a:t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Casale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Litta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342900" y="554038"/>
            <a:ext cx="4114800" cy="2676525"/>
            <a:chOff x="342900" y="554038"/>
            <a:chExt cx="4114800" cy="2676525"/>
          </a:xfrm>
        </p:grpSpPr>
        <p:pic>
          <p:nvPicPr>
            <p:cNvPr id="3" name="Immagine 2" descr="vista di insieme.jpe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342900" y="554038"/>
              <a:ext cx="4114800" cy="23209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342900" y="2887663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vista di insieme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griglia grossolana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griglia grossolana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grigliatura fine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grigliatura fine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disoleatura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disoleatura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dissabbiatura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dissabbiatura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quadro di comando impianto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quadro di comando impianto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ossigenazione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ossigenazione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sedimentatore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sedimentatore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pompe sollevam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pompe sollevamento</a:t>
              </a:r>
              <a:endParaRPr lang="it-IT" sz="1600" dirty="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4686300" y="549275"/>
            <a:ext cx="4114800" cy="2684463"/>
            <a:chOff x="4686300" y="549275"/>
            <a:chExt cx="4114800" cy="2684463"/>
          </a:xfrm>
        </p:grpSpPr>
        <p:pic>
          <p:nvPicPr>
            <p:cNvPr id="7" name="Immagine 6" descr="pompe sollevamento.jpe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4686300" y="549275"/>
              <a:ext cx="4114800" cy="232886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4686300" y="2890838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pompe sollevamento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soffianti ossidaz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soffianti ossidazione</a:t>
              </a:r>
              <a:endParaRPr lang="it-IT" sz="1600" dirty="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locale inspessitore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locale </a:t>
              </a:r>
              <a:r>
                <a:rPr lang="it-IT" sz="1600" dirty="0" err="1" smtClean="0"/>
                <a:t>ispessitore</a:t>
              </a:r>
              <a:endParaRPr lang="it-IT" sz="1600" dirty="0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pompa preinspessitore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pompa </a:t>
              </a:r>
              <a:r>
                <a:rPr lang="it-IT" sz="1600" dirty="0" err="1" smtClean="0"/>
                <a:t>preispessitore</a:t>
              </a:r>
              <a:endParaRPr lang="it-IT" sz="1600" dirty="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preinspessitore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err="1" smtClean="0"/>
                <a:t>preispessitore</a:t>
              </a:r>
              <a:endParaRPr lang="it-IT" sz="1600" dirty="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ispessitore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ispessitore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disinfez ipoclorito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disinfezione ipoclorito</a:t>
              </a:r>
              <a:endParaRPr lang="it-IT" sz="1600" dirty="0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acque in uscita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acque in uscita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sz="2800" b="0" spc="0" dirty="0" smtClean="0">
                <a:latin typeface="Trebuchet MS" pitchFamily="34" charset="0"/>
              </a:rPr>
              <a:t>DP01203601</a:t>
            </a:r>
          </a:p>
          <a:p>
            <a:r>
              <a:rPr lang="it-IT" sz="2800" b="0" spc="0" dirty="0" smtClean="0">
                <a:latin typeface="Trebuchet MS" pitchFamily="34" charset="0"/>
              </a:rPr>
              <a:t>SCHEDA IMPIANTO</a:t>
            </a:r>
            <a:endParaRPr lang="it-IT" sz="2800" b="0" spc="0" dirty="0" smtClean="0">
              <a:latin typeface="Trebuchet MS" pitchFamily="34" charset="0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CASER S.p.A </a:t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Casale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Litta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ma1">
  <a:themeElements>
    <a:clrScheme name="Città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ttà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ttà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Tema1</Template>
  <TotalTime>13</TotalTime>
  <Words>42</Words>
  <Application>Microsoft Office PowerPoint</Application>
  <PresentationFormat>Presentazione su schermo (4:3)</PresentationFormat>
  <Paragraphs>23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7</vt:i4>
      </vt:variant>
    </vt:vector>
  </HeadingPairs>
  <TitlesOfParts>
    <vt:vector size="8" baseType="lpstr">
      <vt:lpstr>Tema1</vt:lpstr>
      <vt:lpstr>CASER S.p.A  Depuratore Casale Litta</vt:lpstr>
      <vt:lpstr>Diapositiva 2</vt:lpstr>
      <vt:lpstr>Diapositiva 3</vt:lpstr>
      <vt:lpstr>Diapositiva 4</vt:lpstr>
      <vt:lpstr>Diapositiva 5</vt:lpstr>
      <vt:lpstr>Diapositiva 6</vt:lpstr>
      <vt:lpstr>CASER S.p.A  Depuratore Casale Litta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CASER S.p.A  Depuratore Angera</dc:title>
  <dc:creator>dimalta</dc:creator>
  <cp:lastModifiedBy>dimalta</cp:lastModifiedBy>
  <cp:revision>7</cp:revision>
  <dcterms:created xsi:type="dcterms:W3CDTF">2011-05-03T12:05:39Z</dcterms:created>
  <dcterms:modified xsi:type="dcterms:W3CDTF">2011-06-24T15:34:14Z</dcterms:modified>
</cp:coreProperties>
</file>