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  <p:sldId id="273" r:id="rId6"/>
    <p:sldId id="274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DP01205801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Cuasso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al Monte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ingress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ingresso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52450" y="3543300"/>
            <a:ext cx="3694113" cy="2870200"/>
            <a:chOff x="552450" y="3543300"/>
            <a:chExt cx="3694113" cy="2870200"/>
          </a:xfrm>
        </p:grpSpPr>
        <p:pic>
          <p:nvPicPr>
            <p:cNvPr id="11" name="Immagine 10" descr="planimetri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552450" y="3543300"/>
              <a:ext cx="3694113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52450" y="6070600"/>
              <a:ext cx="369411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planimetria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grigliatur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edificio quadr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quadri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llevamento inizial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 iniziale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campionato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campionatore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ecantator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decantatori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efosfat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defosfatazione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dissabbiatore disoleator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dissabbiatore disoleatore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ossid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16325"/>
            <a:ext cx="4114800" cy="2724150"/>
            <a:chOff x="4686300" y="3616325"/>
            <a:chExt cx="4114800" cy="2724150"/>
          </a:xfrm>
        </p:grpSpPr>
        <p:pic>
          <p:nvPicPr>
            <p:cNvPr id="15" name="Immagine 14" descr="ossidazione denitrificazione.jpe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16325"/>
              <a:ext cx="4114800" cy="23685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9757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 denitrificazione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ostazione comand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postazione comandi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preispessitor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preispessitore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astropress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DP01205801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CASER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Cuasso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al Monte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14</TotalTime>
  <Words>33</Words>
  <Application>Microsoft Office PowerPoint</Application>
  <PresentationFormat>Presentazione su schermo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CASER S.p.A  Depuratore Cuasso al Monte</vt:lpstr>
      <vt:lpstr>Diapositiva 2</vt:lpstr>
      <vt:lpstr>Diapositiva 3</vt:lpstr>
      <vt:lpstr>Diapositiva 4</vt:lpstr>
      <vt:lpstr>Diapositiva 5</vt:lpstr>
      <vt:lpstr>CASER S.p.A  Depuratore Cuasso al Monte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8</cp:revision>
  <dcterms:created xsi:type="dcterms:W3CDTF">2011-05-03T12:05:39Z</dcterms:created>
  <dcterms:modified xsi:type="dcterms:W3CDTF">2011-06-24T15:41:25Z</dcterms:modified>
</cp:coreProperties>
</file>