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  <p:sldId id="272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DP01208402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Ispra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ngress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ingresso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ista di insiem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sfiori ingress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sfiori ingresso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elettrico e comand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elettrico e comandi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55625"/>
            <a:ext cx="4114800" cy="2671763"/>
            <a:chOff x="342900" y="555625"/>
            <a:chExt cx="4114800" cy="2671763"/>
          </a:xfrm>
        </p:grpSpPr>
        <p:pic>
          <p:nvPicPr>
            <p:cNvPr id="3" name="Immagine 2" descr="grigliatura e sollevam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55625"/>
              <a:ext cx="4114800" cy="23161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844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grigliatura e sollevamento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fi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nterno edificio serviz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interno edificio servizi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25850"/>
            <a:ext cx="4114800" cy="2703513"/>
            <a:chOff x="4686300" y="3625850"/>
            <a:chExt cx="4114800" cy="2703513"/>
          </a:xfrm>
        </p:grpSpPr>
        <p:pic>
          <p:nvPicPr>
            <p:cNvPr id="15" name="Immagine 14" descr="disabbiat .jpe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25850"/>
              <a:ext cx="4114800" cy="23479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864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dissabbiatura</a:t>
              </a:r>
              <a:r>
                <a:rPr lang="it-IT" sz="1600" dirty="0" smtClean="0"/>
                <a:t> 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raccolta olii e grass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olii e grassi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t 2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sedimentazione2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osaggio ipoclor e cloruro ferric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dirty="0" smtClean="0"/>
                <a:t>dosaggio ipoclorito e cloruro ferrico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infe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misuratore portat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misuratore portata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DP01208402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Ispra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10</TotalTime>
  <Words>48</Words>
  <Application>Microsoft Office PowerPoint</Application>
  <PresentationFormat>Presentazione su schermo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A.T.A.P. S.r.l. Depuratore Ispra</vt:lpstr>
      <vt:lpstr>Diapositiva 2</vt:lpstr>
      <vt:lpstr>Diapositiva 3</vt:lpstr>
      <vt:lpstr>Diapositiva 4</vt:lpstr>
      <vt:lpstr>Diapositiva 5</vt:lpstr>
      <vt:lpstr>A.T.A.P. S.r.l. Depuratore Ispra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2011-06-24T15:57:57Z</dcterms:modified>
</cp:coreProperties>
</file>