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74" r:id="rId5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DP01212901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A.T.A.P.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Tronzano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eduta general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generale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 gross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grossa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griglia fi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compressor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compressori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isoleatur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disoleatura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dissabbiatur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22675"/>
            <a:ext cx="4114800" cy="2711450"/>
            <a:chOff x="342900" y="3622675"/>
            <a:chExt cx="4114800" cy="2711450"/>
          </a:xfrm>
        </p:grpSpPr>
        <p:pic>
          <p:nvPicPr>
            <p:cNvPr id="11" name="Immagine 10" descr="ossidazione.jpe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22675"/>
              <a:ext cx="4114800" cy="23558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91225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quadro di controll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di controllo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DP01212901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A.T.A.P.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Tronzano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9</TotalTime>
  <Words>27</Words>
  <Application>Microsoft Office PowerPoint</Application>
  <PresentationFormat>Presentazione su schermo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Tema1</vt:lpstr>
      <vt:lpstr>A.T.A.P. S.r.l. Depuratore Tronzano</vt:lpstr>
      <vt:lpstr>Diapositiva 2</vt:lpstr>
      <vt:lpstr>Diapositiva 3</vt:lpstr>
      <vt:lpstr>A.T.A.P. S.r.l. Depuratore Tronzano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10</cp:revision>
  <dcterms:created xsi:type="dcterms:W3CDTF">2011-05-03T12:05:39Z</dcterms:created>
  <dcterms:modified xsi:type="dcterms:W3CDTF">2011-06-24T16:26:20Z</dcterms:modified>
</cp:coreProperties>
</file>