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83" r:id="rId4"/>
    <p:sldId id="284" r:id="rId5"/>
    <p:sldId id="285" r:id="rId6"/>
    <p:sldId id="286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DP01213802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Vergiate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Eurosia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920750"/>
            <a:ext cx="4114800" cy="1941513"/>
            <a:chOff x="342900" y="920750"/>
            <a:chExt cx="4114800" cy="1941513"/>
          </a:xfrm>
        </p:grpSpPr>
        <p:pic>
          <p:nvPicPr>
            <p:cNvPr id="3" name="Immagine 2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920750"/>
              <a:ext cx="4114800" cy="15859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519363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fioratore di arriv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sfioratore di arrivo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ollevament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edificio serviz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grigl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quadro comand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abbiatura e disoleatur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disabbiatura e disoleatura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offiant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dimentato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sedimentatore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sedimentazione 2 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 2 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cloruro ferric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cloruro ferrico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enitrific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denitrificazione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ossid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raccolta fangh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raccolta fanghi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inspessimento 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ispessimento 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nastropress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DP01213802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655765"/>
          </a:xfrm>
        </p:spPr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Vergiate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S.Eurosia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12</TotalTime>
  <Words>41</Words>
  <Application>Microsoft Office PowerPoint</Application>
  <PresentationFormat>Presentazione su schermo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A.M.S.C. S.r.l.  Depuratore Vergiate S. Eurosia</vt:lpstr>
      <vt:lpstr>Diapositiva 2</vt:lpstr>
      <vt:lpstr>Diapositiva 3</vt:lpstr>
      <vt:lpstr>Diapositiva 4</vt:lpstr>
      <vt:lpstr>Diapositiva 5</vt:lpstr>
      <vt:lpstr>A.M.S.C. S.r.l.  Depuratore Vergiate S.Eurosia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13</cp:revision>
  <dcterms:created xsi:type="dcterms:W3CDTF">2011-05-03T12:05:39Z</dcterms:created>
  <dcterms:modified xsi:type="dcterms:W3CDTF">2011-06-24T16:29:36Z</dcterms:modified>
</cp:coreProperties>
</file>