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DP01202101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Brinzio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ngresso acqu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ingresso acque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edificio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di controll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controllo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sabb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daz e sedimenta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ossidazione e sedimentazione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asca ossidazione e sediment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vasca ossidazione e 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DP01202101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Brinzio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11</TotalTime>
  <Words>28</Words>
  <Application>Microsoft Office PowerPoint</Application>
  <PresentationFormat>Presentazione su schermo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Saceccav Depuratore Brinzio</vt:lpstr>
      <vt:lpstr>Diapositiva 2</vt:lpstr>
      <vt:lpstr>Diapositiva 3</vt:lpstr>
      <vt:lpstr>Diapositiva 4</vt:lpstr>
      <vt:lpstr>Saceccav Depuratore Brinzio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2011-06-24T15:32:31Z</dcterms:modified>
</cp:coreProperties>
</file>