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80" r:id="rId4"/>
    <p:sldId id="281" r:id="rId5"/>
    <p:sldId id="282" r:id="rId6"/>
    <p:sldId id="283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DP01203702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Casalzuigno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cabina elettric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cabina elettrica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ocale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sabbiatura disole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 disoleatura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52450"/>
            <a:ext cx="4114800" cy="2678113"/>
            <a:chOff x="4686300" y="552450"/>
            <a:chExt cx="4114800" cy="2678113"/>
          </a:xfrm>
        </p:grpSpPr>
        <p:pic>
          <p:nvPicPr>
            <p:cNvPr id="7" name="Immagine 6" descr="filtrazione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52450"/>
              <a:ext cx="4114800" cy="23225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876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laboratori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laboratorio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itro e denitrificazioen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nitro e denitrificazione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articolare sedimentaz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particolare sedimentazione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chema impianto pannello controll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smtClean="0"/>
                <a:t>schema impianto pannello controllo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sezione clorazione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sezione clorazione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35375"/>
            <a:ext cx="4114800" cy="2684463"/>
            <a:chOff x="4686300" y="3635375"/>
            <a:chExt cx="4114800" cy="2684463"/>
          </a:xfrm>
        </p:grpSpPr>
        <p:pic>
          <p:nvPicPr>
            <p:cNvPr id="15" name="Immagine 14" descr="sollevament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ompe sollevam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pompe sollevamento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veduta delle due line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delle due linee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disinfe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drata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disidratatore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inspessitore nastropre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ispessitore</a:t>
              </a:r>
              <a:r>
                <a:rPr lang="it-IT" sz="1600" dirty="0" smtClean="0"/>
                <a:t> </a:t>
              </a:r>
              <a:r>
                <a:rPr lang="it-IT" sz="1600" dirty="0" err="1" smtClean="0"/>
                <a:t>nastropressa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misuratore di portata out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misuratore di portata in uscita</a:t>
              </a:r>
              <a:endParaRPr lang="it-IT" sz="1600" dirty="0"/>
            </a:p>
          </p:txBody>
        </p:sp>
      </p:grpSp>
      <p:sp>
        <p:nvSpPr>
          <p:cNvPr id="10" name="Rettangolo 9"/>
          <p:cNvSpPr/>
          <p:nvPr isPhoto="1"/>
        </p:nvSpPr>
        <p:spPr>
          <a:xfrm>
            <a:off x="342900" y="3543300"/>
            <a:ext cx="4114800" cy="2514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it-IT" sz="3200" smtClean="0"/>
              <a:t>Casella di testo</a:t>
            </a:r>
            <a:endParaRPr lang="it-IT" sz="3200"/>
          </a:p>
        </p:txBody>
      </p:sp>
      <p:sp>
        <p:nvSpPr>
          <p:cNvPr id="11" name="Rettangolo 10"/>
          <p:cNvSpPr/>
          <p:nvPr isPhoto="1"/>
        </p:nvSpPr>
        <p:spPr>
          <a:xfrm>
            <a:off x="4686300" y="3543300"/>
            <a:ext cx="4114800" cy="2514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it-IT" sz="3200" smtClean="0"/>
              <a:t>Casella di testo</a:t>
            </a:r>
            <a:endParaRPr lang="it-IT" sz="320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18</TotalTime>
  <Words>52</Words>
  <Application>Microsoft Office PowerPoint</Application>
  <PresentationFormat>Presentazione su schermo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Prealpi Servizi S.p.A  Depuratore Casalzuigno</vt:lpstr>
      <vt:lpstr>Diapositiva 2</vt:lpstr>
      <vt:lpstr>Diapositiva 3</vt:lpstr>
      <vt:lpstr>Diapositiva 4</vt:lpstr>
      <vt:lpstr>Diapositiva 5</vt:lpstr>
      <vt:lpstr>Diapositiva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7</cp:revision>
  <dcterms:created xsi:type="dcterms:W3CDTF">2011-05-03T12:05:39Z</dcterms:created>
  <dcterms:modified xsi:type="dcterms:W3CDTF">2011-06-24T13:29:52Z</dcterms:modified>
</cp:coreProperties>
</file>