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5" r:id="rId3"/>
    <p:sldId id="266" r:id="rId4"/>
    <p:sldId id="267" r:id="rId5"/>
    <p:sldId id="268" r:id="rId6"/>
    <p:sldId id="269" r:id="rId7"/>
  </p:sldIdLst>
  <p:sldSz cx="9144000" cy="6858000" type="screen4x3"/>
  <p:notesSz cx="6858000" cy="9144000"/>
  <p:photoAlbum showCaptions="1" layout="4pic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titolo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ttangolo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ttangolo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ttangolo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ttangolo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ttangolo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Sottotitolo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it-IT" smtClean="0"/>
              <a:t>Fare clic per modificare lo stile del sottotitolo dello schema</a:t>
            </a:r>
            <a:endParaRPr kumimoji="0" lang="en-US"/>
          </a:p>
        </p:txBody>
      </p:sp>
      <p:sp>
        <p:nvSpPr>
          <p:cNvPr id="28" name="Segnaposto data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17" name="Segnaposto piè di pagina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Connettore 1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ttangolo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Ovale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Ovale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Segnaposto numero diapositiva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8" name="Titolo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pic>
        <p:nvPicPr>
          <p:cNvPr id="20" name="Picture 7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404813"/>
            <a:ext cx="16986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1_Titolo e testo vertical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tangolo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ttangolo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ttangolo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ttangolo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ttangolo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ttangolo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Connettore 1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Ovale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e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8" name="Segnaposto contenuto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Intestazione sezion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ttangolo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ttangolo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ttangolo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ttangolo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ttangolo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ttangolo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13" name="Rettangolo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Rettangolo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8" name="Connettore 1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vale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e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8" name="Connettore 1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Segnaposto contenuto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12" name="Segnaposto contenuto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nfronto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nettore 1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Rettangolo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ttangolo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Rettangolo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Rettangolo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ttangolo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ttangolo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it-IT"/>
          </a:p>
        </p:txBody>
      </p:sp>
      <p:sp>
        <p:nvSpPr>
          <p:cNvPr id="15" name="Connettore 1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ttangolo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Segnaposto contenuto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26" name="Segnaposto contenuto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25" name="Ovale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Ovale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23" name="Titolo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tangolo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ttangolo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ttangolo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ttangolo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Rettangolo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Rettangolo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uto con didascalia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ttangolo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ttangolo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ttangolo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ttangolo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ttangolo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Rettangolo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8" name="Rettangolo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Connettore 1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Segnaposto contenuto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10" name="Ovale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e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21" name="Rettangolo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it-IT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Connettore 1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ttangolo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ttangolo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ttangolo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ttangolo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Rettangolo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ttangolo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Rettangolo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Ovale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Ovale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it-IT" smtClean="0"/>
              <a:t>Fare clic sull'icona per inserire un'immagine</a:t>
            </a:r>
            <a:endParaRPr kumimoji="0" lang="en-US" dirty="0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22" name="Rettangolo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it-I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ttangolo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ttangolo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ttangolo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ttangolo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ttangolo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Segnaposto data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it-IT"/>
          </a:p>
        </p:txBody>
      </p:sp>
      <p:sp>
        <p:nvSpPr>
          <p:cNvPr id="8" name="Rettangolo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Connettore 1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vale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e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egnaposto numero diapositiva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22" name="Segnaposto titolo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13" name="Segnaposto testo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  <a:p>
            <a:pPr lvl="1" eaLnBrk="1" latinLnBrk="0" hangingPunct="1"/>
            <a:r>
              <a:rPr kumimoji="0" lang="it-IT" smtClean="0"/>
              <a:t>Secondo livello</a:t>
            </a:r>
          </a:p>
          <a:p>
            <a:pPr lvl="2" eaLnBrk="1" latinLnBrk="0" hangingPunct="1"/>
            <a:r>
              <a:rPr kumimoji="0" lang="it-IT" smtClean="0"/>
              <a:t>Terzo livello</a:t>
            </a:r>
          </a:p>
          <a:p>
            <a:pPr lvl="3" eaLnBrk="1" latinLnBrk="0" hangingPunct="1"/>
            <a:r>
              <a:rPr kumimoji="0" lang="it-IT" smtClean="0"/>
              <a:t>Quarto livello</a:t>
            </a:r>
          </a:p>
          <a:p>
            <a:pPr lvl="4" eaLnBrk="1" latinLnBrk="0" hangingPunct="1"/>
            <a:r>
              <a:rPr kumimoji="0" lang="it-IT" smtClean="0"/>
              <a:t>Quinto livello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it-IT" sz="2800" b="0" spc="0" dirty="0" smtClean="0">
                <a:latin typeface="Trebuchet MS" pitchFamily="34" charset="0"/>
              </a:rPr>
              <a:t>DP01204501</a:t>
            </a:r>
          </a:p>
          <a:p>
            <a:r>
              <a:rPr lang="it-IT" sz="2800" b="0" spc="0" dirty="0" smtClean="0">
                <a:latin typeface="Trebuchet MS" pitchFamily="34" charset="0"/>
              </a:rPr>
              <a:t>Rilievo fotografico</a:t>
            </a:r>
          </a:p>
        </p:txBody>
      </p:sp>
      <p:sp>
        <p:nvSpPr>
          <p:cNvPr id="2" name="Titolo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it-IT" sz="2800" b="1" dirty="0" smtClean="0">
                <a:solidFill>
                  <a:schemeClr val="tx2"/>
                </a:solidFill>
                <a:latin typeface="Trebuchet MS" pitchFamily="34" charset="0"/>
              </a:rPr>
              <a:t>Ecologia Soluzione Ambiente S.p.A </a:t>
            </a:r>
            <a:br>
              <a:rPr lang="it-IT" sz="2800" b="1" dirty="0" smtClean="0">
                <a:solidFill>
                  <a:schemeClr val="tx2"/>
                </a:solidFill>
                <a:latin typeface="Trebuchet MS" pitchFamily="34" charset="0"/>
              </a:rPr>
            </a:br>
            <a:r>
              <a:rPr lang="it-IT" sz="2800" b="1" dirty="0" smtClean="0">
                <a:solidFill>
                  <a:schemeClr val="tx2"/>
                </a:solidFill>
                <a:latin typeface="Trebuchet MS" pitchFamily="34" charset="0"/>
              </a:rPr>
              <a:t>Depuratore </a:t>
            </a:r>
            <a:r>
              <a:rPr lang="it-IT" sz="2800" b="1" dirty="0" err="1" smtClean="0">
                <a:solidFill>
                  <a:schemeClr val="tx2"/>
                </a:solidFill>
                <a:latin typeface="Trebuchet MS" pitchFamily="34" charset="0"/>
              </a:rPr>
              <a:t>Castelveccana</a:t>
            </a:r>
            <a:endParaRPr lang="it-IT" sz="2800" b="1" dirty="0">
              <a:solidFill>
                <a:schemeClr val="tx2"/>
              </a:solidFill>
              <a:latin typeface="Trebuchet MS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po 4"/>
          <p:cNvGrpSpPr>
            <a:grpSpLocks noGrp="1" noUngrp="1" noChangeAspect="1"/>
          </p:cNvGrpSpPr>
          <p:nvPr/>
        </p:nvGrpSpPr>
        <p:grpSpPr>
          <a:xfrm>
            <a:off x="723900" y="457200"/>
            <a:ext cx="3352800" cy="2870200"/>
            <a:chOff x="723900" y="457200"/>
            <a:chExt cx="3352800" cy="2870200"/>
          </a:xfrm>
        </p:grpSpPr>
        <p:pic>
          <p:nvPicPr>
            <p:cNvPr id="3" name="Immagine 2" descr="veduta di insieme.JPG"/>
            <p:cNvPicPr>
              <a:picLocks noRot="1" noChangeAspect="1" noMove="1" noResize="1"/>
            </p:cNvPicPr>
            <p:nvPr isPhoto="1"/>
          </p:nvPicPr>
          <p:blipFill>
            <a:blip r:embed="rId2" cstate="print">
              <a:lum/>
            </a:blip>
            <a:stretch>
              <a:fillRect/>
            </a:stretch>
          </p:blipFill>
          <p:spPr>
            <a:xfrm>
              <a:off x="723900" y="4572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" name="Rettangolo 3"/>
            <p:cNvSpPr/>
            <p:nvPr/>
          </p:nvSpPr>
          <p:spPr>
            <a:xfrm>
              <a:off x="723900" y="29845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veduta di insieme</a:t>
              </a:r>
              <a:endParaRPr lang="it-IT" sz="1600"/>
            </a:p>
          </p:txBody>
        </p:sp>
      </p:grpSp>
      <p:grpSp>
        <p:nvGrpSpPr>
          <p:cNvPr id="9" name="Gruppo 8"/>
          <p:cNvGrpSpPr>
            <a:grpSpLocks noGrp="1" noUngrp="1" noChangeAspect="1"/>
          </p:cNvGrpSpPr>
          <p:nvPr/>
        </p:nvGrpSpPr>
        <p:grpSpPr>
          <a:xfrm>
            <a:off x="4686300" y="549275"/>
            <a:ext cx="4114800" cy="2684463"/>
            <a:chOff x="4686300" y="549275"/>
            <a:chExt cx="4114800" cy="2684463"/>
          </a:xfrm>
        </p:grpSpPr>
        <p:pic>
          <p:nvPicPr>
            <p:cNvPr id="7" name="Immagine 6" descr="sollevamento iniziale.jpeg"/>
            <p:cNvPicPr>
              <a:picLocks noRot="1" noChangeAspect="1" noMove="1" noResize="1"/>
            </p:cNvPicPr>
            <p:nvPr isPhoto="1"/>
          </p:nvPicPr>
          <p:blipFill>
            <a:blip r:embed="rId3" cstate="print">
              <a:lum/>
            </a:blip>
            <a:stretch>
              <a:fillRect/>
            </a:stretch>
          </p:blipFill>
          <p:spPr>
            <a:xfrm>
              <a:off x="4686300" y="549275"/>
              <a:ext cx="4114800" cy="2328863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8" name="Rettangolo 7"/>
            <p:cNvSpPr/>
            <p:nvPr/>
          </p:nvSpPr>
          <p:spPr>
            <a:xfrm>
              <a:off x="4686300" y="2890838"/>
              <a:ext cx="4114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sollevamento iniziale</a:t>
              </a:r>
              <a:endParaRPr lang="it-IT" sz="1600"/>
            </a:p>
          </p:txBody>
        </p:sp>
      </p:grpSp>
      <p:grpSp>
        <p:nvGrpSpPr>
          <p:cNvPr id="13" name="Gruppo 12"/>
          <p:cNvGrpSpPr>
            <a:grpSpLocks noGrp="1" noUngrp="1" noChangeAspect="1"/>
          </p:cNvGrpSpPr>
          <p:nvPr/>
        </p:nvGrpSpPr>
        <p:grpSpPr>
          <a:xfrm>
            <a:off x="342900" y="3624263"/>
            <a:ext cx="4114800" cy="2706687"/>
            <a:chOff x="342900" y="3624263"/>
            <a:chExt cx="4114800" cy="2706687"/>
          </a:xfrm>
        </p:grpSpPr>
        <p:pic>
          <p:nvPicPr>
            <p:cNvPr id="11" name="Immagine 10" descr="edificio servizi.jpeg"/>
            <p:cNvPicPr>
              <a:picLocks noRot="1" noChangeAspect="1" noMove="1" noResize="1"/>
            </p:cNvPicPr>
            <p:nvPr isPhoto="1"/>
          </p:nvPicPr>
          <p:blipFill>
            <a:blip r:embed="rId4" cstate="print">
              <a:lum/>
            </a:blip>
            <a:stretch>
              <a:fillRect/>
            </a:stretch>
          </p:blipFill>
          <p:spPr>
            <a:xfrm>
              <a:off x="342900" y="3624263"/>
              <a:ext cx="4114800" cy="2351087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2" name="Rettangolo 11"/>
            <p:cNvSpPr/>
            <p:nvPr/>
          </p:nvSpPr>
          <p:spPr>
            <a:xfrm>
              <a:off x="342900" y="5988050"/>
              <a:ext cx="4114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edificio servizi</a:t>
              </a:r>
              <a:endParaRPr lang="it-IT" sz="1600"/>
            </a:p>
          </p:txBody>
        </p:sp>
      </p:grpSp>
      <p:grpSp>
        <p:nvGrpSpPr>
          <p:cNvPr id="17" name="Gruppo 16"/>
          <p:cNvGrpSpPr>
            <a:grpSpLocks noGrp="1" noUngrp="1" noChangeAspect="1"/>
          </p:cNvGrpSpPr>
          <p:nvPr/>
        </p:nvGrpSpPr>
        <p:grpSpPr>
          <a:xfrm>
            <a:off x="5067300" y="3543300"/>
            <a:ext cx="3352800" cy="2870200"/>
            <a:chOff x="5067300" y="3543300"/>
            <a:chExt cx="3352800" cy="2870200"/>
          </a:xfrm>
        </p:grpSpPr>
        <p:pic>
          <p:nvPicPr>
            <p:cNvPr id="15" name="Immagine 14" descr="quadro di comando .JPG"/>
            <p:cNvPicPr>
              <a:picLocks noRot="1" noChangeAspect="1" noMove="1" noResize="1"/>
            </p:cNvPicPr>
            <p:nvPr isPhoto="1"/>
          </p:nvPicPr>
          <p:blipFill>
            <a:blip r:embed="rId5" cstate="print">
              <a:lum/>
            </a:blip>
            <a:stretch>
              <a:fillRect/>
            </a:stretch>
          </p:blipFill>
          <p:spPr>
            <a:xfrm>
              <a:off x="5067300" y="35433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6" name="Rettangolo 15"/>
            <p:cNvSpPr/>
            <p:nvPr/>
          </p:nvSpPr>
          <p:spPr>
            <a:xfrm>
              <a:off x="5067300" y="60706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quadro di comando </a:t>
              </a:r>
              <a:endParaRPr lang="it-IT" sz="1600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po 4"/>
          <p:cNvGrpSpPr>
            <a:grpSpLocks noGrp="1" noUngrp="1" noChangeAspect="1"/>
          </p:cNvGrpSpPr>
          <p:nvPr/>
        </p:nvGrpSpPr>
        <p:grpSpPr>
          <a:xfrm>
            <a:off x="723900" y="457200"/>
            <a:ext cx="3352800" cy="2870200"/>
            <a:chOff x="723900" y="457200"/>
            <a:chExt cx="3352800" cy="2870200"/>
          </a:xfrm>
        </p:grpSpPr>
        <p:pic>
          <p:nvPicPr>
            <p:cNvPr id="3" name="Immagine 2" descr="quadro di controllo.JPG"/>
            <p:cNvPicPr>
              <a:picLocks noRot="1" noChangeAspect="1" noMove="1" noResize="1"/>
            </p:cNvPicPr>
            <p:nvPr isPhoto="1"/>
          </p:nvPicPr>
          <p:blipFill>
            <a:blip r:embed="rId2" cstate="print">
              <a:lum/>
            </a:blip>
            <a:stretch>
              <a:fillRect/>
            </a:stretch>
          </p:blipFill>
          <p:spPr>
            <a:xfrm>
              <a:off x="723900" y="4572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" name="Rettangolo 3"/>
            <p:cNvSpPr/>
            <p:nvPr/>
          </p:nvSpPr>
          <p:spPr>
            <a:xfrm>
              <a:off x="723900" y="29845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quadro di controllo</a:t>
              </a:r>
              <a:endParaRPr lang="it-IT" sz="1600"/>
            </a:p>
          </p:txBody>
        </p:sp>
      </p:grpSp>
      <p:grpSp>
        <p:nvGrpSpPr>
          <p:cNvPr id="9" name="Gruppo 8"/>
          <p:cNvGrpSpPr>
            <a:grpSpLocks noGrp="1" noUngrp="1" noChangeAspect="1"/>
          </p:cNvGrpSpPr>
          <p:nvPr/>
        </p:nvGrpSpPr>
        <p:grpSpPr>
          <a:xfrm>
            <a:off x="5067300" y="457200"/>
            <a:ext cx="3352800" cy="2870200"/>
            <a:chOff x="5067300" y="457200"/>
            <a:chExt cx="3352800" cy="2870200"/>
          </a:xfrm>
        </p:grpSpPr>
        <p:pic>
          <p:nvPicPr>
            <p:cNvPr id="7" name="Immagine 6" descr="ossigenazione.JPG"/>
            <p:cNvPicPr>
              <a:picLocks noRot="1" noChangeAspect="1" noMove="1" noResize="1"/>
            </p:cNvPicPr>
            <p:nvPr isPhoto="1"/>
          </p:nvPicPr>
          <p:blipFill>
            <a:blip r:embed="rId3" cstate="print">
              <a:lum/>
            </a:blip>
            <a:stretch>
              <a:fillRect/>
            </a:stretch>
          </p:blipFill>
          <p:spPr>
            <a:xfrm>
              <a:off x="5067300" y="4572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8" name="Rettangolo 7"/>
            <p:cNvSpPr/>
            <p:nvPr/>
          </p:nvSpPr>
          <p:spPr>
            <a:xfrm>
              <a:off x="5067300" y="29845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ossigenazione</a:t>
              </a:r>
              <a:endParaRPr lang="it-IT" sz="1600"/>
            </a:p>
          </p:txBody>
        </p:sp>
      </p:grpSp>
      <p:grpSp>
        <p:nvGrpSpPr>
          <p:cNvPr id="13" name="Gruppo 12"/>
          <p:cNvGrpSpPr>
            <a:grpSpLocks noGrp="1" noUngrp="1" noChangeAspect="1"/>
          </p:cNvGrpSpPr>
          <p:nvPr/>
        </p:nvGrpSpPr>
        <p:grpSpPr>
          <a:xfrm>
            <a:off x="723900" y="3543300"/>
            <a:ext cx="3352800" cy="2870200"/>
            <a:chOff x="723900" y="3543300"/>
            <a:chExt cx="3352800" cy="2870200"/>
          </a:xfrm>
        </p:grpSpPr>
        <p:pic>
          <p:nvPicPr>
            <p:cNvPr id="11" name="Immagine 10" descr="sedimentazione.JPG"/>
            <p:cNvPicPr>
              <a:picLocks noRot="1" noChangeAspect="1" noMove="1" noResize="1"/>
            </p:cNvPicPr>
            <p:nvPr isPhoto="1"/>
          </p:nvPicPr>
          <p:blipFill>
            <a:blip r:embed="rId4" cstate="print">
              <a:lum/>
            </a:blip>
            <a:stretch>
              <a:fillRect/>
            </a:stretch>
          </p:blipFill>
          <p:spPr>
            <a:xfrm>
              <a:off x="723900" y="35433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2" name="Rettangolo 11"/>
            <p:cNvSpPr/>
            <p:nvPr/>
          </p:nvSpPr>
          <p:spPr>
            <a:xfrm>
              <a:off x="723900" y="60706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sedimentazione</a:t>
              </a:r>
              <a:endParaRPr lang="it-IT" sz="1600"/>
            </a:p>
          </p:txBody>
        </p:sp>
      </p:grpSp>
      <p:grpSp>
        <p:nvGrpSpPr>
          <p:cNvPr id="17" name="Gruppo 16"/>
          <p:cNvGrpSpPr>
            <a:grpSpLocks noGrp="1" noUngrp="1" noChangeAspect="1"/>
          </p:cNvGrpSpPr>
          <p:nvPr/>
        </p:nvGrpSpPr>
        <p:grpSpPr>
          <a:xfrm>
            <a:off x="5067300" y="3543300"/>
            <a:ext cx="3352800" cy="2870200"/>
            <a:chOff x="5067300" y="3543300"/>
            <a:chExt cx="3352800" cy="2870200"/>
          </a:xfrm>
        </p:grpSpPr>
        <p:pic>
          <p:nvPicPr>
            <p:cNvPr id="15" name="Immagine 14" descr="sedimentaz fnale.JPG"/>
            <p:cNvPicPr>
              <a:picLocks noRot="1" noChangeAspect="1" noMove="1" noResize="1"/>
            </p:cNvPicPr>
            <p:nvPr isPhoto="1"/>
          </p:nvPicPr>
          <p:blipFill>
            <a:blip r:embed="rId5" cstate="print">
              <a:lum/>
            </a:blip>
            <a:stretch>
              <a:fillRect/>
            </a:stretch>
          </p:blipFill>
          <p:spPr>
            <a:xfrm>
              <a:off x="5067300" y="35433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6" name="Rettangolo 15"/>
            <p:cNvSpPr/>
            <p:nvPr/>
          </p:nvSpPr>
          <p:spPr>
            <a:xfrm>
              <a:off x="5067300" y="60706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dirty="0" smtClean="0"/>
                <a:t>sedimentazione finale</a:t>
              </a:r>
              <a:endParaRPr lang="it-IT" sz="1600" dirty="0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po 4"/>
          <p:cNvGrpSpPr>
            <a:grpSpLocks noGrp="1" noUngrp="1" noChangeAspect="1"/>
          </p:cNvGrpSpPr>
          <p:nvPr/>
        </p:nvGrpSpPr>
        <p:grpSpPr>
          <a:xfrm>
            <a:off x="723900" y="457200"/>
            <a:ext cx="3352800" cy="2870200"/>
            <a:chOff x="723900" y="457200"/>
            <a:chExt cx="3352800" cy="2870200"/>
          </a:xfrm>
        </p:grpSpPr>
        <p:pic>
          <p:nvPicPr>
            <p:cNvPr id="3" name="Immagine 2" descr="sedimentaz particolare.JPG"/>
            <p:cNvPicPr>
              <a:picLocks noRot="1" noChangeAspect="1" noMove="1" noResize="1"/>
            </p:cNvPicPr>
            <p:nvPr isPhoto="1"/>
          </p:nvPicPr>
          <p:blipFill>
            <a:blip r:embed="rId2" cstate="print">
              <a:lum/>
            </a:blip>
            <a:stretch>
              <a:fillRect/>
            </a:stretch>
          </p:blipFill>
          <p:spPr>
            <a:xfrm>
              <a:off x="723900" y="4572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" name="Rettangolo 3"/>
            <p:cNvSpPr/>
            <p:nvPr/>
          </p:nvSpPr>
          <p:spPr>
            <a:xfrm>
              <a:off x="723900" y="29845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dirty="0" smtClean="0"/>
                <a:t>Particolare sedimentazione</a:t>
              </a:r>
              <a:endParaRPr lang="it-IT" sz="1600" dirty="0"/>
            </a:p>
          </p:txBody>
        </p:sp>
      </p:grpSp>
      <p:grpSp>
        <p:nvGrpSpPr>
          <p:cNvPr id="9" name="Gruppo 8"/>
          <p:cNvGrpSpPr>
            <a:grpSpLocks noGrp="1" noUngrp="1" noChangeAspect="1"/>
          </p:cNvGrpSpPr>
          <p:nvPr/>
        </p:nvGrpSpPr>
        <p:grpSpPr>
          <a:xfrm>
            <a:off x="5067300" y="457200"/>
            <a:ext cx="3352800" cy="2870200"/>
            <a:chOff x="5067300" y="457200"/>
            <a:chExt cx="3352800" cy="2870200"/>
          </a:xfrm>
        </p:grpSpPr>
        <p:pic>
          <p:nvPicPr>
            <p:cNvPr id="7" name="Immagine 6" descr="soffianti.JPG"/>
            <p:cNvPicPr>
              <a:picLocks noRot="1" noChangeAspect="1" noMove="1" noResize="1"/>
            </p:cNvPicPr>
            <p:nvPr isPhoto="1"/>
          </p:nvPicPr>
          <p:blipFill>
            <a:blip r:embed="rId3" cstate="print">
              <a:lum/>
            </a:blip>
            <a:stretch>
              <a:fillRect/>
            </a:stretch>
          </p:blipFill>
          <p:spPr>
            <a:xfrm>
              <a:off x="5067300" y="4572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8" name="Rettangolo 7"/>
            <p:cNvSpPr/>
            <p:nvPr/>
          </p:nvSpPr>
          <p:spPr>
            <a:xfrm>
              <a:off x="5067300" y="29845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soffianti</a:t>
              </a:r>
              <a:endParaRPr lang="it-IT" sz="1600"/>
            </a:p>
          </p:txBody>
        </p:sp>
      </p:grpSp>
      <p:grpSp>
        <p:nvGrpSpPr>
          <p:cNvPr id="13" name="Gruppo 12"/>
          <p:cNvGrpSpPr>
            <a:grpSpLocks noGrp="1" noUngrp="1" noChangeAspect="1"/>
          </p:cNvGrpSpPr>
          <p:nvPr/>
        </p:nvGrpSpPr>
        <p:grpSpPr>
          <a:xfrm>
            <a:off x="723900" y="3543300"/>
            <a:ext cx="3352800" cy="2870200"/>
            <a:chOff x="723900" y="3543300"/>
            <a:chExt cx="3352800" cy="2870200"/>
          </a:xfrm>
        </p:grpSpPr>
        <p:pic>
          <p:nvPicPr>
            <p:cNvPr id="11" name="Immagine 10" descr="nastropressa.JPG"/>
            <p:cNvPicPr>
              <a:picLocks noRot="1" noChangeAspect="1" noMove="1" noResize="1"/>
            </p:cNvPicPr>
            <p:nvPr isPhoto="1"/>
          </p:nvPicPr>
          <p:blipFill>
            <a:blip r:embed="rId4" cstate="print">
              <a:lum/>
            </a:blip>
            <a:stretch>
              <a:fillRect/>
            </a:stretch>
          </p:blipFill>
          <p:spPr>
            <a:xfrm>
              <a:off x="723900" y="35433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2" name="Rettangolo 11"/>
            <p:cNvSpPr/>
            <p:nvPr/>
          </p:nvSpPr>
          <p:spPr>
            <a:xfrm>
              <a:off x="723900" y="60706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nastropressa</a:t>
              </a:r>
              <a:endParaRPr lang="it-IT" sz="1600"/>
            </a:p>
          </p:txBody>
        </p:sp>
      </p:grpSp>
      <p:grpSp>
        <p:nvGrpSpPr>
          <p:cNvPr id="17" name="Gruppo 16"/>
          <p:cNvGrpSpPr>
            <a:grpSpLocks noGrp="1" noUngrp="1" noChangeAspect="1"/>
          </p:cNvGrpSpPr>
          <p:nvPr/>
        </p:nvGrpSpPr>
        <p:grpSpPr>
          <a:xfrm>
            <a:off x="5067300" y="3543300"/>
            <a:ext cx="3352800" cy="2870200"/>
            <a:chOff x="5067300" y="3543300"/>
            <a:chExt cx="3352800" cy="2870200"/>
          </a:xfrm>
        </p:grpSpPr>
        <p:pic>
          <p:nvPicPr>
            <p:cNvPr id="15" name="Immagine 14" descr="disinfez finale.JPG"/>
            <p:cNvPicPr>
              <a:picLocks noRot="1" noChangeAspect="1" noMove="1" noResize="1"/>
            </p:cNvPicPr>
            <p:nvPr isPhoto="1"/>
          </p:nvPicPr>
          <p:blipFill>
            <a:blip r:embed="rId5" cstate="print">
              <a:lum/>
            </a:blip>
            <a:stretch>
              <a:fillRect/>
            </a:stretch>
          </p:blipFill>
          <p:spPr>
            <a:xfrm>
              <a:off x="5067300" y="35433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6" name="Rettangolo 15"/>
            <p:cNvSpPr/>
            <p:nvPr/>
          </p:nvSpPr>
          <p:spPr>
            <a:xfrm>
              <a:off x="5067300" y="60706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dirty="0" smtClean="0"/>
                <a:t>disinfezione finale</a:t>
              </a:r>
              <a:endParaRPr lang="it-IT" sz="1600" dirty="0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po 4"/>
          <p:cNvGrpSpPr>
            <a:grpSpLocks noGrp="1" noUngrp="1" noChangeAspect="1"/>
          </p:cNvGrpSpPr>
          <p:nvPr/>
        </p:nvGrpSpPr>
        <p:grpSpPr>
          <a:xfrm>
            <a:off x="723900" y="457200"/>
            <a:ext cx="3352800" cy="2870200"/>
            <a:chOff x="723900" y="457200"/>
            <a:chExt cx="3352800" cy="2870200"/>
          </a:xfrm>
        </p:grpSpPr>
        <p:pic>
          <p:nvPicPr>
            <p:cNvPr id="3" name="Immagine 2" descr="disinfez ipoclorito.JPG"/>
            <p:cNvPicPr>
              <a:picLocks noRot="1" noChangeAspect="1" noMove="1" noResize="1"/>
            </p:cNvPicPr>
            <p:nvPr isPhoto="1"/>
          </p:nvPicPr>
          <p:blipFill>
            <a:blip r:embed="rId2" cstate="print">
              <a:lum/>
            </a:blip>
            <a:stretch>
              <a:fillRect/>
            </a:stretch>
          </p:blipFill>
          <p:spPr>
            <a:xfrm>
              <a:off x="723900" y="4572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" name="Rettangolo 3"/>
            <p:cNvSpPr/>
            <p:nvPr/>
          </p:nvSpPr>
          <p:spPr>
            <a:xfrm>
              <a:off x="723900" y="29845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dirty="0" smtClean="0"/>
                <a:t>disinfezione ipoclorito</a:t>
              </a:r>
              <a:endParaRPr lang="it-IT" sz="1600" dirty="0"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it-IT" sz="2800" b="0" spc="0" dirty="0" smtClean="0">
                <a:latin typeface="Trebuchet MS" pitchFamily="34" charset="0"/>
              </a:rPr>
              <a:t>DP01204501</a:t>
            </a:r>
          </a:p>
          <a:p>
            <a:r>
              <a:rPr lang="it-IT" sz="2800" b="0" spc="0" dirty="0" smtClean="0">
                <a:latin typeface="Trebuchet MS" pitchFamily="34" charset="0"/>
              </a:rPr>
              <a:t>SCHEDA IMPIANTO</a:t>
            </a:r>
            <a:endParaRPr lang="it-IT" sz="2800" b="0" spc="0" dirty="0" smtClean="0">
              <a:latin typeface="Trebuchet MS" pitchFamily="34" charset="0"/>
            </a:endParaRPr>
          </a:p>
        </p:txBody>
      </p:sp>
      <p:sp>
        <p:nvSpPr>
          <p:cNvPr id="2" name="Titolo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it-IT" sz="2800" b="1" dirty="0" smtClean="0">
                <a:solidFill>
                  <a:schemeClr val="tx2"/>
                </a:solidFill>
                <a:latin typeface="Trebuchet MS" pitchFamily="34" charset="0"/>
              </a:rPr>
              <a:t>Ecologia Soluzione Ambiente S.p.A </a:t>
            </a:r>
            <a:br>
              <a:rPr lang="it-IT" sz="2800" b="1" dirty="0" smtClean="0">
                <a:solidFill>
                  <a:schemeClr val="tx2"/>
                </a:solidFill>
                <a:latin typeface="Trebuchet MS" pitchFamily="34" charset="0"/>
              </a:rPr>
            </a:br>
            <a:r>
              <a:rPr lang="it-IT" sz="2800" b="1" dirty="0" smtClean="0">
                <a:solidFill>
                  <a:schemeClr val="tx2"/>
                </a:solidFill>
                <a:latin typeface="Trebuchet MS" pitchFamily="34" charset="0"/>
              </a:rPr>
              <a:t>Depuratore </a:t>
            </a:r>
            <a:r>
              <a:rPr lang="it-IT" sz="2800" b="1" dirty="0" err="1" smtClean="0">
                <a:solidFill>
                  <a:schemeClr val="tx2"/>
                </a:solidFill>
                <a:latin typeface="Trebuchet MS" pitchFamily="34" charset="0"/>
              </a:rPr>
              <a:t>Castelveccana</a:t>
            </a:r>
            <a:endParaRPr lang="it-IT" sz="2800" b="1" dirty="0">
              <a:solidFill>
                <a:schemeClr val="tx2"/>
              </a:solidFill>
              <a:latin typeface="Trebuchet MS" pitchFamily="34" charset="0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ema1">
  <a:themeElements>
    <a:clrScheme name="Città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Città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Città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Tema1</Template>
  <TotalTime>13</TotalTime>
  <Words>39</Words>
  <Application>Microsoft Office PowerPoint</Application>
  <PresentationFormat>Presentazione su schermo (4:3)</PresentationFormat>
  <Paragraphs>19</Paragraphs>
  <Slides>6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6</vt:i4>
      </vt:variant>
    </vt:vector>
  </HeadingPairs>
  <TitlesOfParts>
    <vt:vector size="7" baseType="lpstr">
      <vt:lpstr>Tema1</vt:lpstr>
      <vt:lpstr>Ecologia Soluzione Ambiente S.p.A  Depuratore Castelveccana</vt:lpstr>
      <vt:lpstr>Diapositiva 2</vt:lpstr>
      <vt:lpstr>Diapositiva 3</vt:lpstr>
      <vt:lpstr>Diapositiva 4</vt:lpstr>
      <vt:lpstr>Diapositiva 5</vt:lpstr>
      <vt:lpstr>Ecologia Soluzione Ambiente S.p.A  Depuratore Castelveccana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CASER S.p.A  Depuratore Angera</dc:title>
  <dc:creator>dimalta</dc:creator>
  <cp:lastModifiedBy>dimalta</cp:lastModifiedBy>
  <cp:revision>7</cp:revision>
  <dcterms:created xsi:type="dcterms:W3CDTF">2011-05-03T12:05:39Z</dcterms:created>
  <dcterms:modified xsi:type="dcterms:W3CDTF">2011-06-24T15:39:13Z</dcterms:modified>
</cp:coreProperties>
</file>