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19" r:id="rId3"/>
    <p:sldId id="320" r:id="rId4"/>
    <p:sldId id="321" r:id="rId5"/>
    <p:sldId id="322" r:id="rId6"/>
    <p:sldId id="323" r:id="rId7"/>
    <p:sldId id="324" r:id="rId8"/>
    <p:sldId id="325" r:id="rId9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DP01210401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Prealpi Servizi S.p.A.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Monvalle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veduta general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veduta generale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veduta di  insieme interna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veduta di  insieme interna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grigliatur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grigliature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griglia fin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 fine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edificio servizi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edificio servizi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quadri comando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quadri comando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342900" y="3635375"/>
            <a:ext cx="4114800" cy="2684463"/>
            <a:chOff x="342900" y="3635375"/>
            <a:chExt cx="4114800" cy="2684463"/>
          </a:xfrm>
        </p:grpSpPr>
        <p:pic>
          <p:nvPicPr>
            <p:cNvPr id="11" name="Immagine 10" descr="dissabbiatura e disoleatura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342900" y="36353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342900" y="59769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dissabbiatura e disoleatura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partic 1 dissabb disoleat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10000"/>
            </a:bodyPr>
            <a:lstStyle/>
            <a:p>
              <a:pPr algn="ctr"/>
              <a:r>
                <a:rPr lang="it-IT" sz="1600" dirty="0" smtClean="0"/>
                <a:t>particolare 1 </a:t>
              </a:r>
              <a:r>
                <a:rPr lang="it-IT" sz="1600" dirty="0" err="1" smtClean="0"/>
                <a:t>dissabbiatura</a:t>
              </a:r>
              <a:r>
                <a:rPr lang="it-IT" sz="1600" dirty="0" smtClean="0"/>
                <a:t> </a:t>
              </a:r>
              <a:r>
                <a:rPr lang="it-IT" sz="1600" dirty="0" err="1" smtClean="0"/>
                <a:t>disoleatura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partic 2 dissabb disoleat.JPG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10000"/>
            </a:bodyPr>
            <a:lstStyle/>
            <a:p>
              <a:pPr algn="ctr"/>
              <a:r>
                <a:rPr lang="it-IT" sz="1600" dirty="0" smtClean="0"/>
                <a:t>particolare 2 </a:t>
              </a:r>
              <a:r>
                <a:rPr lang="it-IT" sz="1600" dirty="0" err="1" smtClean="0"/>
                <a:t>dissabbiatura</a:t>
              </a:r>
              <a:r>
                <a:rPr lang="it-IT" sz="1600" dirty="0" smtClean="0"/>
                <a:t> </a:t>
              </a:r>
              <a:r>
                <a:rPr lang="it-IT" sz="1600" dirty="0" err="1" smtClean="0"/>
                <a:t>disoleatura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sez sollevamento e grigli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sezione sollevamento e griglie</a:t>
              </a:r>
              <a:endParaRPr lang="it-IT" sz="1600" dirty="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sollevam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sollevamento</a:t>
              </a:r>
              <a:endParaRPr lang="it-IT" sz="1600" dirty="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denitrificaz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denitrificazione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filtraz su sabbia 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filtrazione su sabbia 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ossigenaz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ossigenazione</a:t>
              </a:r>
              <a:endParaRPr lang="it-IT" sz="1600" dirty="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sedimentaz part 1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particolare 1 sedimentazione</a:t>
              </a:r>
              <a:endParaRPr lang="it-IT" sz="1600" dirty="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sedimentaz partic 2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particolare 2 sedimentazione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342900" y="549275"/>
            <a:ext cx="4114800" cy="2684463"/>
            <a:chOff x="342900" y="549275"/>
            <a:chExt cx="4114800" cy="2684463"/>
          </a:xfrm>
        </p:grpSpPr>
        <p:pic>
          <p:nvPicPr>
            <p:cNvPr id="3" name="Immagine 2" descr="sez sedimentaz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342900" y="5492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342900" y="28908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sezione sedimentazione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soffianti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soffianti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vasca dissabbiat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vasca </a:t>
              </a:r>
              <a:r>
                <a:rPr lang="it-IT" sz="1600" dirty="0" err="1" smtClean="0"/>
                <a:t>dissabbiatura</a:t>
              </a:r>
              <a:endParaRPr lang="it-IT" sz="1600" dirty="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contenitori ipoclorito sodio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contenitori ipoclorito sodio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ispessitor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ispessitore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sez disidrataz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sezione disidratazione</a:t>
              </a:r>
              <a:endParaRPr lang="it-IT" sz="1600" dirty="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nastropressa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nastropressa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DP01210401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Scheda impianto</a:t>
            </a:r>
            <a:endParaRPr lang="it-IT" sz="2800" b="0" spc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Prealpi Servizi S.p.A.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Monvalle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39</TotalTime>
  <Words>66</Words>
  <Application>Microsoft Office PowerPoint</Application>
  <PresentationFormat>Presentazione su schermo (4:3)</PresentationFormat>
  <Paragraphs>29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9" baseType="lpstr">
      <vt:lpstr>Tema1</vt:lpstr>
      <vt:lpstr>Prealpi Servizi S.p.A.  Depuratore Monvalle</vt:lpstr>
      <vt:lpstr>Diapositiva 2</vt:lpstr>
      <vt:lpstr>Diapositiva 3</vt:lpstr>
      <vt:lpstr>Diapositiva 4</vt:lpstr>
      <vt:lpstr>Diapositiva 5</vt:lpstr>
      <vt:lpstr>Diapositiva 6</vt:lpstr>
      <vt:lpstr>Diapositiva 7</vt:lpstr>
      <vt:lpstr>Prealpi Servizi S.p.A.  Depuratore Monvalle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17</cp:revision>
  <dcterms:created xsi:type="dcterms:W3CDTF">2011-05-03T12:05:39Z</dcterms:created>
  <dcterms:modified xsi:type="dcterms:W3CDTF">2011-06-24T16:16:52Z</dcterms:modified>
</cp:coreProperties>
</file>