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2" r:id="rId3"/>
    <p:sldId id="283" r:id="rId4"/>
    <p:sldId id="284" r:id="rId5"/>
    <p:sldId id="285" r:id="rId6"/>
  </p:sldIdLst>
  <p:sldSz cx="9144000" cy="6858000" type="screen4x3"/>
  <p:notesSz cx="6858000" cy="9144000"/>
  <p:photoAlbum showCaptions="1" layout="4pic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e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pic>
        <p:nvPicPr>
          <p:cNvPr id="20" name="Picture 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04813"/>
            <a:ext cx="1698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Connettore 1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ttangolo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Segnaposto contenuto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2" name="Segnaposto contenuto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ttore 1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it-IT"/>
          </a:p>
        </p:txBody>
      </p:sp>
      <p:sp>
        <p:nvSpPr>
          <p:cNvPr id="15" name="Connettore 1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Segnaposto contenuto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6" name="Segnaposto contenuto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5" name="Ovale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e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3" name="Titolo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ttangolo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ttangolo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tangolo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ttangolo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Segnaposto contenuto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nettore 1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e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e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it-IT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nettore 1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e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dirty="0" smtClean="0">
                <a:latin typeface="Trebuchet MS" pitchFamily="34" charset="0"/>
              </a:rPr>
              <a:t>DP01205301</a:t>
            </a:r>
          </a:p>
          <a:p>
            <a:r>
              <a:rPr lang="it-IT" sz="2800" b="0" dirty="0" smtClean="0">
                <a:latin typeface="Trebuchet MS" pitchFamily="34" charset="0"/>
              </a:rPr>
              <a:t>Rilievo fotografico</a:t>
            </a: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Prealpi Servizi S.p.A </a:t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Cocquio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Trevisago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342900" y="549275"/>
            <a:ext cx="4114800" cy="2684463"/>
            <a:chOff x="342900" y="549275"/>
            <a:chExt cx="4114800" cy="2684463"/>
          </a:xfrm>
        </p:grpSpPr>
        <p:pic>
          <p:nvPicPr>
            <p:cNvPr id="3" name="Immagine 2" descr="edificio servizi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342900" y="549275"/>
              <a:ext cx="4114800" cy="232886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342900" y="2890838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edificio servizi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vasche_edificio servizi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vasche_edificio servizi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quadro di controllo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quadro di controllo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sedimentatore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sedimentatore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serbatoio nacl3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serbatoio NaCl3</a:t>
              </a:r>
              <a:endParaRPr lang="it-IT" sz="1600" dirty="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disinfezione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disinfezione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342900" y="3635375"/>
            <a:ext cx="4114800" cy="2684463"/>
            <a:chOff x="342900" y="3635375"/>
            <a:chExt cx="4114800" cy="2684463"/>
          </a:xfrm>
        </p:grpSpPr>
        <p:pic>
          <p:nvPicPr>
            <p:cNvPr id="11" name="Immagine 10" descr="misuratore di portata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342900" y="3635375"/>
              <a:ext cx="4114800" cy="232886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342900" y="5976938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misuratore di portata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uscita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uscita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letti essiccamento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letti essiccamento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dirty="0" smtClean="0">
                <a:latin typeface="Trebuchet MS" pitchFamily="34" charset="0"/>
              </a:rPr>
              <a:t>DP01205301</a:t>
            </a:r>
          </a:p>
          <a:p>
            <a:r>
              <a:rPr lang="it-IT" sz="2800" b="0" dirty="0" smtClean="0">
                <a:latin typeface="Trebuchet MS" pitchFamily="34" charset="0"/>
              </a:rPr>
              <a:t>SCHEDA IMPIANTO</a:t>
            </a:r>
            <a:endParaRPr lang="it-IT" sz="2800" b="0" dirty="0" smtClean="0">
              <a:latin typeface="Trebuchet MS" pitchFamily="34" charset="0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Prealpi Servizi S.p.A </a:t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Cocquio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Trevisago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1">
  <a:themeElements>
    <a:clrScheme name="Città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ttà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ttà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Tema1</Template>
  <TotalTime>27</TotalTime>
  <Words>29</Words>
  <Application>Microsoft Office PowerPoint</Application>
  <PresentationFormat>Presentazione su schermo (4:3)</PresentationFormat>
  <Paragraphs>15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5</vt:i4>
      </vt:variant>
    </vt:vector>
  </HeadingPairs>
  <TitlesOfParts>
    <vt:vector size="6" baseType="lpstr">
      <vt:lpstr>Tema1</vt:lpstr>
      <vt:lpstr>Prealpi Servizi S.p.A  Depuratore Cocquio Trevisago</vt:lpstr>
      <vt:lpstr>Diapositiva 2</vt:lpstr>
      <vt:lpstr>Diapositiva 3</vt:lpstr>
      <vt:lpstr>Diapositiva 4</vt:lpstr>
      <vt:lpstr>Prealpi Servizi S.p.A  Depuratore Cocquio Trevisago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CASER S.p.A  Depuratore Angera</dc:title>
  <dc:creator>dimalta</dc:creator>
  <cp:lastModifiedBy>dimalta</cp:lastModifiedBy>
  <cp:revision>10</cp:revision>
  <dcterms:created xsi:type="dcterms:W3CDTF">2011-05-03T12:05:39Z</dcterms:created>
  <dcterms:modified xsi:type="dcterms:W3CDTF">2011-06-24T15:40:17Z</dcterms:modified>
</cp:coreProperties>
</file>