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DP01207201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Gavirate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DP01207201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Gavirate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 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 1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ista di insieme 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 2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ista di insieme3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insieme3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raccolta griglia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grigliato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chema impia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schema impianto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llevam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sollevamento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cabina quadri elettr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cabina quadri elettrici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3" name="Immagine 2" descr="defosfataz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defosfatazione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enitrif e ossid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denitrificazione e ossidazione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40138"/>
            <a:ext cx="4114800" cy="2674937"/>
            <a:chOff x="342900" y="3640138"/>
            <a:chExt cx="4114800" cy="2674937"/>
          </a:xfrm>
        </p:grpSpPr>
        <p:pic>
          <p:nvPicPr>
            <p:cNvPr id="11" name="Immagine 10" descr="deodorizz impianto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40138"/>
              <a:ext cx="4114800" cy="2319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21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Impianto deodorizzazione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odorizzaz non funzionant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deodorizzazione non funzionante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abb e disol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dissabbiatura</a:t>
              </a:r>
              <a:r>
                <a:rPr lang="it-IT" sz="1600" dirty="0" smtClean="0"/>
                <a:t> e </a:t>
              </a:r>
              <a:r>
                <a:rPr lang="it-IT" sz="1600" dirty="0" err="1" smtClean="0"/>
                <a:t>disoleatura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esterno vasca sediment biolog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dirty="0" smtClean="0"/>
                <a:t>esterno vasca sedimentazione biologica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linea 1 disme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linea 1 dismessa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disidrat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locale disidratazione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itrif 2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nitrificazione 2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itrific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nitrificazione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da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ossidazione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palazzina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palazzina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renitrific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prenitrificazione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controll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controllo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di comando impia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 impianto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chimic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chimica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z linea 1 dism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linea 1 dismessa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asca sedimentaz biolog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vasca sedimentazione biologica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spessimento fangh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ispessimento fanghi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astropress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aboratorio2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laboratorio2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aboratorio analis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laboratorio analisi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ez  e uscit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 e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35</TotalTime>
  <Words>85</Words>
  <Application>Microsoft Office PowerPoint</Application>
  <PresentationFormat>Presentazione su schermo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Tema1</vt:lpstr>
      <vt:lpstr>Prealpi Servizi S.p.A  Depuratore Gavirate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Prealpi Servizi S.p.A  Depuratore Gavirate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14</cp:revision>
  <dcterms:created xsi:type="dcterms:W3CDTF">2011-05-03T12:05:39Z</dcterms:created>
  <dcterms:modified xsi:type="dcterms:W3CDTF">2011-06-24T15:46:30Z</dcterms:modified>
</cp:coreProperties>
</file>