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DP01202801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Cadrezzate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di comand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vasche di ossigenazione e sediment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7500" lnSpcReduction="20000"/>
            </a:bodyPr>
            <a:lstStyle/>
            <a:p>
              <a:pPr algn="ctr"/>
              <a:r>
                <a:rPr lang="it-IT" sz="1600" smtClean="0"/>
                <a:t>vasche di ossigenazione e 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36575"/>
            <a:ext cx="4114800" cy="2709863"/>
            <a:chOff x="342900" y="536575"/>
            <a:chExt cx="4114800" cy="2709863"/>
          </a:xfrm>
        </p:grpSpPr>
        <p:pic>
          <p:nvPicPr>
            <p:cNvPr id="3" name="Immagine 2" descr="misuratore portatuscita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36575"/>
              <a:ext cx="4114800" cy="23542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9035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misuratore portata in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DP01202801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Cadrezzate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8</TotalTime>
  <Words>29</Words>
  <Application>Microsoft Office PowerPoint</Application>
  <PresentationFormat>Presentazione su schermo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Tema1</vt:lpstr>
      <vt:lpstr>A.M.S.C. s.r.l.  Depuratore Cadrezzate</vt:lpstr>
      <vt:lpstr>Diapositiva 2</vt:lpstr>
      <vt:lpstr>Diapositiva 3</vt:lpstr>
      <vt:lpstr>A.M.S.C. s.r.l.  Depuratore Cadrezzate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2011-06-24T15:33:39Z</dcterms:modified>
</cp:coreProperties>
</file>