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DP01207701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Golasecca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Bizzorra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39750"/>
            <a:ext cx="4114800" cy="2705100"/>
            <a:chOff x="4686300" y="539750"/>
            <a:chExt cx="4114800" cy="2705100"/>
          </a:xfrm>
        </p:grpSpPr>
        <p:pic>
          <p:nvPicPr>
            <p:cNvPr id="7" name="Immagine 6" descr="grigliatura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39750"/>
              <a:ext cx="4114800" cy="2349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901950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tur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quadro di comand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comando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33400"/>
            <a:ext cx="4114800" cy="2716213"/>
            <a:chOff x="342900" y="533400"/>
            <a:chExt cx="4114800" cy="2716213"/>
          </a:xfrm>
        </p:grpSpPr>
        <p:pic>
          <p:nvPicPr>
            <p:cNvPr id="3" name="Immagine 2" descr="dissabbiatura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33400"/>
              <a:ext cx="4114800" cy="23606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90671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nitro e denitro e sedimentazione final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10000"/>
            </a:bodyPr>
            <a:lstStyle/>
            <a:p>
              <a:pPr algn="ctr"/>
              <a:r>
                <a:rPr lang="it-IT" sz="1600" smtClean="0"/>
                <a:t>nitro e denitro e sedimentazione finale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offianti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isinfe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DP01207701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Golasecca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Bizzorra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7</TotalTime>
  <Words>31</Words>
  <Application>Microsoft Office PowerPoint</Application>
  <PresentationFormat>Presentazione su schermo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Tema1</vt:lpstr>
      <vt:lpstr>A.M.S.C. s.r.l.  Depuratore Golasecca Bizzorra</vt:lpstr>
      <vt:lpstr>Diapositiva 2</vt:lpstr>
      <vt:lpstr>Diapositiva 3</vt:lpstr>
      <vt:lpstr>A.M.S.C. s.r.l.  Depuratore Golasecca Bizzorra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8</cp:revision>
  <dcterms:created xsi:type="dcterms:W3CDTF">2011-05-03T12:05:39Z</dcterms:created>
  <dcterms:modified xsi:type="dcterms:W3CDTF">2011-06-24T15:52:20Z</dcterms:modified>
</cp:coreProperties>
</file>