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70" r:id="rId4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DP01207702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A.M.S.C.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S.r.l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.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Golasecca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Persualdo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342900" y="720725"/>
            <a:ext cx="4114800" cy="2341563"/>
            <a:chOff x="342900" y="720725"/>
            <a:chExt cx="4114800" cy="2341563"/>
          </a:xfrm>
        </p:grpSpPr>
        <p:pic>
          <p:nvPicPr>
            <p:cNvPr id="3" name="Immagine 2" descr="veduta di insiem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720725"/>
              <a:ext cx="4114800" cy="19859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342900" y="271938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di insieme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griglia gross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griglia grossa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29025"/>
            <a:ext cx="4114800" cy="2697163"/>
            <a:chOff x="342900" y="3629025"/>
            <a:chExt cx="4114800" cy="2697163"/>
          </a:xfrm>
        </p:grpSpPr>
        <p:pic>
          <p:nvPicPr>
            <p:cNvPr id="11" name="Immagine 10" descr="quadro comandi.jpe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29025"/>
              <a:ext cx="4114800" cy="23415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8328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comandi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dissabbiatura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dissabbiatura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nitro e denitro e sedimentaz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nitro e </a:t>
              </a:r>
              <a:r>
                <a:rPr lang="it-IT" sz="1600" dirty="0" err="1" smtClean="0"/>
                <a:t>denitro</a:t>
              </a:r>
              <a:r>
                <a:rPr lang="it-IT" sz="1600" dirty="0" smtClean="0"/>
                <a:t> e sedimentazione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offiant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soffianti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35375"/>
            <a:ext cx="4114800" cy="2684463"/>
            <a:chOff x="342900" y="3635375"/>
            <a:chExt cx="4114800" cy="2684463"/>
          </a:xfrm>
        </p:grpSpPr>
        <p:pic>
          <p:nvPicPr>
            <p:cNvPr id="11" name="Immagine 10" descr="sedimentaz fin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353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769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sedimentazione finale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inspessitor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err="1" smtClean="0"/>
                <a:t>ispessitore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11</TotalTime>
  <Words>24</Words>
  <Application>Microsoft Office PowerPoint</Application>
  <PresentationFormat>Presentazione su schermo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4" baseType="lpstr">
      <vt:lpstr>Tema1</vt:lpstr>
      <vt:lpstr>A.M.S.C. S.r.l.  Depuratore Golasecca Persualdo</vt:lpstr>
      <vt:lpstr>Diapositiva 2</vt:lpstr>
      <vt:lpstr>Diapositiva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9</cp:revision>
  <dcterms:created xsi:type="dcterms:W3CDTF">2011-05-03T12:05:39Z</dcterms:created>
  <dcterms:modified xsi:type="dcterms:W3CDTF">2011-06-24T13:40:22Z</dcterms:modified>
</cp:coreProperties>
</file>