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DP01210601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CASER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Mornago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gener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generale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generale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generale2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gro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elettrico e comand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elettrico e comandi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llevame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asca di accumul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vasca di accumulo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sabbiatura disoleatur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 disoleatura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ocale servizi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servizio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ocale 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nitro e deni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nitro e denitro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ossid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ossidazione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ressurizz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pressurizzazione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raccolta oli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olii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 final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part 1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particolare 1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contenit acido peracetic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contenitore acido </a:t>
              </a:r>
              <a:r>
                <a:rPr lang="it-IT" sz="1600" dirty="0" err="1" smtClean="0"/>
                <a:t>peracetico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spessimento 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ispessimento 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misurat di portata out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misuratore di portata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DP01210601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S.p.A.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Mornago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17</TotalTime>
  <Words>54</Words>
  <Application>Microsoft Office PowerPoint</Application>
  <PresentationFormat>Presentazione su schermo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Tema1</vt:lpstr>
      <vt:lpstr>CASER S.p.A.  Depuratore Mornago</vt:lpstr>
      <vt:lpstr>Diapositiva 2</vt:lpstr>
      <vt:lpstr>Diapositiva 3</vt:lpstr>
      <vt:lpstr>Diapositiva 4</vt:lpstr>
      <vt:lpstr>Diapositiva 5</vt:lpstr>
      <vt:lpstr>Diapositiva 6</vt:lpstr>
      <vt:lpstr>CASER S.p.A.  Depuratore Mornago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10</cp:revision>
  <dcterms:created xsi:type="dcterms:W3CDTF">2011-05-03T12:05:39Z</dcterms:created>
  <dcterms:modified xsi:type="dcterms:W3CDTF">2011-06-24T16:18:02Z</dcterms:modified>
</cp:coreProperties>
</file>