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5" r:id="rId3"/>
    <p:sldId id="276" r:id="rId4"/>
    <p:sldId id="277" r:id="rId5"/>
    <p:sldId id="278" r:id="rId6"/>
    <p:sldId id="279" r:id="rId7"/>
    <p:sldId id="280" r:id="rId8"/>
  </p:sldIdLst>
  <p:sldSz cx="9144000" cy="6858000" type="screen4x3"/>
  <p:notesSz cx="6858000" cy="9144000"/>
  <p:photoAlbum showCaptions="1" layout="4pic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pic>
        <p:nvPicPr>
          <p:cNvPr id="20" name="Picture 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1698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ttango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Segnaposto contenut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2" name="Segnaposto contenut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ttore 1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it-IT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Segnaposto contenut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6" name="Segnaposto contenut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Oval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ttango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Segnaposto contenut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ttore 1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dirty="0" smtClean="0">
                <a:latin typeface="Trebuchet MS" pitchFamily="34" charset="0"/>
              </a:rPr>
              <a:t>DP01208601</a:t>
            </a:r>
          </a:p>
          <a:p>
            <a:r>
              <a:rPr lang="it-IT" sz="2800" b="0" dirty="0" smtClean="0">
                <a:latin typeface="Trebuchet MS" pitchFamily="34" charset="0"/>
              </a:rPr>
              <a:t>Rilievo fotografico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smtClean="0">
                <a:solidFill>
                  <a:schemeClr val="tx2"/>
                </a:solidFill>
                <a:latin typeface="Trebuchet MS" pitchFamily="34" charset="0"/>
              </a:rPr>
              <a:t>CASER S.p.A. 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/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Lavena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Ponte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Tresa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vista di insiem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vista di insieme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sollevamento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sollevamento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edificio servizi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edificio servizi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locale servizi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locale servizi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griglia grossa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 grossa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griglia fine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 fine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filtrazione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filtrazione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flocculaz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flocculazione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ispessitor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ispessitore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nitro e denitro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nitro e denitro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quadro elettrico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quadro elettrico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soffiante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soffiante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locale nastropressa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locale nastropressa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nastropressa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nastropressa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disinfezione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disinfezione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misurat portata uscita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misuratore portata uscita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scarico final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scarico finale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dirty="0" smtClean="0">
                <a:latin typeface="Trebuchet MS" pitchFamily="34" charset="0"/>
              </a:rPr>
              <a:t>DP01208601</a:t>
            </a:r>
          </a:p>
          <a:p>
            <a:r>
              <a:rPr lang="it-IT" sz="2800" b="0" dirty="0" smtClean="0">
                <a:latin typeface="Trebuchet MS" pitchFamily="34" charset="0"/>
              </a:rPr>
              <a:t>Scheda </a:t>
            </a:r>
            <a:r>
              <a:rPr lang="it-IT" sz="2800" b="0" dirty="0" err="1" smtClean="0">
                <a:latin typeface="Trebuchet MS" pitchFamily="34" charset="0"/>
              </a:rPr>
              <a:t>tecnicas</a:t>
            </a:r>
            <a:endParaRPr lang="it-IT" sz="2800" b="0" dirty="0" smtClean="0">
              <a:latin typeface="Trebuchet MS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smtClean="0">
                <a:solidFill>
                  <a:schemeClr val="tx2"/>
                </a:solidFill>
                <a:latin typeface="Trebuchet MS" pitchFamily="34" charset="0"/>
              </a:rPr>
              <a:t>CASER S.p.A. 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/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Lavena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Ponte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Tresa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1">
  <a:themeElements>
    <a:clrScheme name="Città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ttà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15</TotalTime>
  <Words>42</Words>
  <Application>Microsoft Office PowerPoint</Application>
  <PresentationFormat>Presentazione su schermo (4:3)</PresentationFormat>
  <Paragraphs>23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8" baseType="lpstr">
      <vt:lpstr>Tema1</vt:lpstr>
      <vt:lpstr>CASER S.p.A.  Depuratore Lavena Ponte Tresa</vt:lpstr>
      <vt:lpstr>Diapositiva 2</vt:lpstr>
      <vt:lpstr>Diapositiva 3</vt:lpstr>
      <vt:lpstr>Diapositiva 4</vt:lpstr>
      <vt:lpstr>Diapositiva 5</vt:lpstr>
      <vt:lpstr>Diapositiva 6</vt:lpstr>
      <vt:lpstr>CASER S.p.A.  Depuratore Lavena Ponte Tresa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CASER S.p.A  Depuratore Angera</dc:title>
  <dc:creator>dimalta</dc:creator>
  <cp:lastModifiedBy>dimalta</cp:lastModifiedBy>
  <cp:revision>9</cp:revision>
  <dcterms:created xsi:type="dcterms:W3CDTF">2011-05-03T12:05:39Z</dcterms:created>
  <dcterms:modified xsi:type="dcterms:W3CDTF">2011-06-24T16:11:59Z</dcterms:modified>
</cp:coreProperties>
</file>