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5" r:id="rId4"/>
    <p:sldId id="266" r:id="rId5"/>
    <p:sldId id="267" r:id="rId6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DP01202401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A.T.A.P.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s.r.l.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Brusimpiano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scorcio impianto dalla strad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scorcio impianto dalla strada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visione del piano superiore alle vasch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10000"/>
            </a:bodyPr>
            <a:lstStyle/>
            <a:p>
              <a:pPr algn="ctr"/>
              <a:r>
                <a:rPr lang="it-IT" sz="1600" smtClean="0"/>
                <a:t>visione del piano superiore alle vasche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grigliatur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grigliatura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quadro comandi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comandi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342900" y="561975"/>
            <a:ext cx="4114800" cy="2660650"/>
            <a:chOff x="342900" y="561975"/>
            <a:chExt cx="4114800" cy="2660650"/>
          </a:xfrm>
        </p:grpSpPr>
        <p:pic>
          <p:nvPicPr>
            <p:cNvPr id="3" name="Immagine 2" descr="sedimentazione.jpe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342900" y="561975"/>
              <a:ext cx="4114800" cy="23050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342900" y="2879725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sedimentazione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4686300" y="549275"/>
            <a:ext cx="4114800" cy="2684463"/>
            <a:chOff x="4686300" y="549275"/>
            <a:chExt cx="4114800" cy="2684463"/>
          </a:xfrm>
        </p:grpSpPr>
        <p:pic>
          <p:nvPicPr>
            <p:cNvPr id="7" name="Immagine 6" descr="misuratore portat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686300" y="5492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4686300" y="28908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misuratore portata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342900" y="3627438"/>
            <a:ext cx="4114800" cy="2700337"/>
            <a:chOff x="342900" y="3627438"/>
            <a:chExt cx="4114800" cy="2700337"/>
          </a:xfrm>
        </p:grpSpPr>
        <p:pic>
          <p:nvPicPr>
            <p:cNvPr id="11" name="Immagine 10" descr="ossidazione biologica.jpe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342900" y="3627438"/>
              <a:ext cx="4114800" cy="23447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342900" y="5984875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ossidazione biologica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soffianti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soffianti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ipoclorito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ipoclorito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DP01202401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  <a:endParaRPr lang="it-IT" sz="2800" b="0" spc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A.T.A.P.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s.r.l.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Brusimpiano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12</TotalTime>
  <Words>34</Words>
  <Application>Microsoft Office PowerPoint</Application>
  <PresentationFormat>Presentazione su schermo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6" baseType="lpstr">
      <vt:lpstr>Tema1</vt:lpstr>
      <vt:lpstr>A.T.A.P. s.r.l. Depuratore Brusimpiano</vt:lpstr>
      <vt:lpstr>Diapositiva 2</vt:lpstr>
      <vt:lpstr>Diapositiva 3</vt:lpstr>
      <vt:lpstr>Diapositiva 4</vt:lpstr>
      <vt:lpstr>A.T.A.P. s.r.l. Depuratore Brusimpiano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7</cp:revision>
  <dcterms:created xsi:type="dcterms:W3CDTF">2011-05-03T12:05:39Z</dcterms:created>
  <dcterms:modified xsi:type="dcterms:W3CDTF">2011-06-24T15:33:03Z</dcterms:modified>
</cp:coreProperties>
</file>