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DP01201702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Brebbia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Paù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veduta di insieme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insieme2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8" name="Immagine 7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edificio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874713" y="457200"/>
            <a:ext cx="3051175" cy="2870200"/>
            <a:chOff x="874713" y="457200"/>
            <a:chExt cx="3051175" cy="2870200"/>
          </a:xfrm>
        </p:grpSpPr>
        <p:pic>
          <p:nvPicPr>
            <p:cNvPr id="2" name="Immagine 1" descr="quadro comand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874713" y="457200"/>
              <a:ext cx="3051175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874713" y="2984500"/>
              <a:ext cx="3051175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disinfe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342900" y="3627438"/>
            <a:ext cx="4114800" cy="2701925"/>
            <a:chOff x="342900" y="3627438"/>
            <a:chExt cx="4114800" cy="2701925"/>
          </a:xfrm>
        </p:grpSpPr>
        <p:pic>
          <p:nvPicPr>
            <p:cNvPr id="8" name="Immagine 7" descr="dissabbia2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7438"/>
              <a:ext cx="4114800" cy="2346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342900" y="59864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dissabbiatura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ossigen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ossigenazione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sedimentazione secondari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 secondaria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443538" y="457200"/>
            <a:ext cx="2598737" cy="2870200"/>
            <a:chOff x="5443538" y="457200"/>
            <a:chExt cx="2598737" cy="2870200"/>
          </a:xfrm>
        </p:grpSpPr>
        <p:pic>
          <p:nvPicPr>
            <p:cNvPr id="5" name="Immagine 4" descr="part. disinf-campion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443538" y="457200"/>
              <a:ext cx="2598737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443538" y="2984500"/>
              <a:ext cx="25987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it-IT" sz="1600" dirty="0" smtClean="0"/>
                <a:t>particolare disinfezione campionatura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DP01201702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Brebbia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Paù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15</TotalTime>
  <Words>27</Words>
  <Application>Microsoft Office PowerPoint</Application>
  <PresentationFormat>Presentazione su schermo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Saceccav Depuratore Brebbia Paù</vt:lpstr>
      <vt:lpstr>Diapositiva 2</vt:lpstr>
      <vt:lpstr>Diapositiva 3</vt:lpstr>
      <vt:lpstr>Diapositiva 4</vt:lpstr>
      <vt:lpstr>Saceccav Depuratore Brebbia Paù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2011-06-24T15:31:18Z</dcterms:modified>
</cp:coreProperties>
</file>