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87" r:id="rId4"/>
    <p:sldId id="288" r:id="rId5"/>
    <p:sldId id="289" r:id="rId6"/>
    <p:sldId id="290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DP01206401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Daverio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i insieme ingress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 ingresso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ista di insieme 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 2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40138"/>
            <a:ext cx="4114800" cy="2674937"/>
            <a:chOff x="342900" y="3640138"/>
            <a:chExt cx="4114800" cy="2674937"/>
          </a:xfrm>
        </p:grpSpPr>
        <p:pic>
          <p:nvPicPr>
            <p:cNvPr id="11" name="Immagine 10" descr="ingresso by pass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40138"/>
              <a:ext cx="4114800" cy="2319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217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ingresso by pass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57600"/>
            <a:ext cx="4114800" cy="2640013"/>
            <a:chOff x="4686300" y="3657600"/>
            <a:chExt cx="4114800" cy="2640013"/>
          </a:xfrm>
        </p:grpSpPr>
        <p:pic>
          <p:nvPicPr>
            <p:cNvPr id="15" name="Immagine 14" descr="grigliatura.jpe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57600"/>
              <a:ext cx="4114800" cy="22844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5471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52450"/>
            <a:ext cx="4114800" cy="2678113"/>
            <a:chOff x="342900" y="552450"/>
            <a:chExt cx="4114800" cy="2678113"/>
          </a:xfrm>
        </p:grpSpPr>
        <p:pic>
          <p:nvPicPr>
            <p:cNvPr id="3" name="Immagine 2" descr="griglitura e campionatoreingresso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52450"/>
              <a:ext cx="4114800" cy="23225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876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griglitura</a:t>
              </a:r>
              <a:r>
                <a:rPr lang="it-IT" sz="1600" dirty="0" smtClean="0"/>
                <a:t> e campionatore ingresso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800725" y="457200"/>
            <a:ext cx="1885950" cy="2870200"/>
            <a:chOff x="5800725" y="457200"/>
            <a:chExt cx="1885950" cy="2870200"/>
          </a:xfrm>
        </p:grpSpPr>
        <p:pic>
          <p:nvPicPr>
            <p:cNvPr id="7" name="Immagine 6" descr="quadro comand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800725" y="457200"/>
              <a:ext cx="188595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800725" y="2984500"/>
              <a:ext cx="188595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549650"/>
            <a:ext cx="4114800" cy="2855913"/>
            <a:chOff x="342900" y="3549650"/>
            <a:chExt cx="4114800" cy="2855913"/>
          </a:xfrm>
        </p:grpSpPr>
        <p:pic>
          <p:nvPicPr>
            <p:cNvPr id="11" name="Immagine 10" descr="dissab disol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549650"/>
              <a:ext cx="4114800" cy="25003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60626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dissabbiatore </a:t>
              </a:r>
              <a:r>
                <a:rPr lang="it-IT" sz="1600" dirty="0" err="1" smtClean="0"/>
                <a:t>disoleatore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filtro percola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filtro percolatore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49275"/>
            <a:ext cx="4114800" cy="2684463"/>
            <a:chOff x="342900" y="549275"/>
            <a:chExt cx="4114800" cy="2684463"/>
          </a:xfrm>
        </p:grpSpPr>
        <p:pic>
          <p:nvPicPr>
            <p:cNvPr id="3" name="Immagine 2" descr="ossidaz defosf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ossidazione </a:t>
              </a:r>
              <a:r>
                <a:rPr lang="it-IT" sz="1600" dirty="0" err="1" smtClean="0"/>
                <a:t>defosfatazione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68325"/>
            <a:ext cx="4114800" cy="2647950"/>
            <a:chOff x="4686300" y="568325"/>
            <a:chExt cx="4114800" cy="2647950"/>
          </a:xfrm>
        </p:grpSpPr>
        <p:pic>
          <p:nvPicPr>
            <p:cNvPr id="7" name="Immagine 6" descr="pompa ossigeno liquido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68325"/>
              <a:ext cx="4114800" cy="2292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7337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pompa ossigeno liquido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vasca omogeneiz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vasca </a:t>
              </a:r>
              <a:r>
                <a:rPr lang="it-IT" sz="1600" dirty="0" err="1" smtClean="0"/>
                <a:t>omogeinizzazione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ispessi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ispessitore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741863" y="457200"/>
            <a:ext cx="4002087" cy="2870200"/>
            <a:chOff x="4741863" y="457200"/>
            <a:chExt cx="4002087" cy="2870200"/>
          </a:xfrm>
        </p:grpSpPr>
        <p:pic>
          <p:nvPicPr>
            <p:cNvPr id="7" name="Immagine 6" descr="nastropressa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741863" y="457200"/>
              <a:ext cx="4002087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741863" y="2984500"/>
              <a:ext cx="40020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29025"/>
            <a:ext cx="4114800" cy="2697163"/>
            <a:chOff x="342900" y="3629025"/>
            <a:chExt cx="4114800" cy="2697163"/>
          </a:xfrm>
        </p:grpSpPr>
        <p:pic>
          <p:nvPicPr>
            <p:cNvPr id="11" name="Immagine 10" descr="uscita e disinf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29025"/>
              <a:ext cx="4114800" cy="23415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832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uscita e disinfezione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DP01206401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Daverio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30</TotalTime>
  <Words>47</Words>
  <Application>Microsoft Office PowerPoint</Application>
  <PresentationFormat>Presentazione su schermo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Prealpi Servizi S.p.A  Depuratore Daverio</vt:lpstr>
      <vt:lpstr>Diapositiva 2</vt:lpstr>
      <vt:lpstr>Diapositiva 3</vt:lpstr>
      <vt:lpstr>Diapositiva 4</vt:lpstr>
      <vt:lpstr>Diapositiva 5</vt:lpstr>
      <vt:lpstr>Prealpi Servizi S.p.A  Depuratore Daverio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11</cp:revision>
  <dcterms:created xsi:type="dcterms:W3CDTF">2011-05-03T12:05:39Z</dcterms:created>
  <dcterms:modified xsi:type="dcterms:W3CDTF">2011-06-24T15:44:23Z</dcterms:modified>
</cp:coreProperties>
</file>