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1" r:id="rId4"/>
    <p:sldId id="272" r:id="rId5"/>
    <p:sldId id="273" r:id="rId6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DP01201701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Saceccav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Brebbia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Varè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2" name="Immagine 1" descr="vedu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4686300" y="552450"/>
            <a:ext cx="4114800" cy="2679700"/>
            <a:chOff x="4686300" y="552450"/>
            <a:chExt cx="4114800" cy="2679700"/>
          </a:xfrm>
        </p:grpSpPr>
        <p:pic>
          <p:nvPicPr>
            <p:cNvPr id="5" name="Immagine 4" descr="grigliatura e sollevamento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52450"/>
              <a:ext cx="4114800" cy="23241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4686300" y="2889250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grigliatura e sollevamento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8" name="Immagine 7" descr="edificio servizi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servizi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1" name="Immagine 10" descr="quadro di comando apparecchiatu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/>
            </a:bodyPr>
            <a:lstStyle/>
            <a:p>
              <a:pPr algn="ctr"/>
              <a:r>
                <a:rPr lang="it-IT" sz="1600" smtClean="0"/>
                <a:t>quadro di comando apparecchiature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342900" y="549275"/>
            <a:ext cx="4114800" cy="2684463"/>
            <a:chOff x="342900" y="549275"/>
            <a:chExt cx="4114800" cy="2684463"/>
          </a:xfrm>
        </p:grpSpPr>
        <p:pic>
          <p:nvPicPr>
            <p:cNvPr id="2" name="Immagine 1" descr="dissabbi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3429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5" name="Immagine 4" descr="esterno vasch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esterno vasche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8" name="Immagine 7" descr="ossid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ossidazione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1" name="Immagine 10" descr="sedimentazione 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 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2" name="Immagine 1" descr="esterno vasca disinf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esterno vasca disinf</a:t>
              </a:r>
              <a:endParaRPr lang="it-IT" sz="1600"/>
            </a:p>
          </p:txBody>
        </p:sp>
      </p:grpSp>
      <p:grpSp>
        <p:nvGrpSpPr>
          <p:cNvPr id="7" name="Gruppo 6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5" name="Immagine 4" descr="disinfezio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ttangolo 5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disinfezione</a:t>
              </a:r>
              <a:endParaRPr lang="it-IT" sz="1600"/>
            </a:p>
          </p:txBody>
        </p:sp>
      </p:grpSp>
      <p:grpSp>
        <p:nvGrpSpPr>
          <p:cNvPr id="10" name="Gruppo 9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8" name="Immagine 7" descr="inspessitor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ttangolo 8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inspessitore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DP01201701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Saceccav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Brebbia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Varè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16</TotalTime>
  <Words>30</Words>
  <Application>Microsoft Office PowerPoint</Application>
  <PresentationFormat>Presentazione su schermo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Tema1</vt:lpstr>
      <vt:lpstr>Saceccav Depuratore Brebbia Varè</vt:lpstr>
      <vt:lpstr>Diapositiva 2</vt:lpstr>
      <vt:lpstr>Diapositiva 3</vt:lpstr>
      <vt:lpstr>Diapositiva 4</vt:lpstr>
      <vt:lpstr>Saceccav Depuratore Brebbia Varè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9</cp:revision>
  <dcterms:created xsi:type="dcterms:W3CDTF">2011-05-03T12:05:39Z</dcterms:created>
  <dcterms:modified xsi:type="dcterms:W3CDTF">2011-06-24T15:31:49Z</dcterms:modified>
</cp:coreProperties>
</file>