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3" r:id="rId3"/>
    <p:sldId id="314" r:id="rId4"/>
    <p:sldId id="315" r:id="rId5"/>
    <p:sldId id="316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DP01209403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Maccagno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annello di controllo macchi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pannello di controllo macchine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1457325" y="3543300"/>
            <a:ext cx="1885950" cy="2870200"/>
            <a:chOff x="1457325" y="3543300"/>
            <a:chExt cx="1885950" cy="2870200"/>
          </a:xfrm>
        </p:grpSpPr>
        <p:pic>
          <p:nvPicPr>
            <p:cNvPr id="11" name="Immagine 10" descr="ingresso per sollevame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1457325" y="35433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1457325" y="60706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it-IT" sz="1600" smtClean="0"/>
                <a:t>ingresso per sollevamento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nitrific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denitrificazione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ocale filtra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filtrazione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1457325" y="3543300"/>
            <a:ext cx="1885950" cy="2870200"/>
            <a:chOff x="1457325" y="3543300"/>
            <a:chExt cx="1885950" cy="2870200"/>
          </a:xfrm>
        </p:grpSpPr>
        <p:pic>
          <p:nvPicPr>
            <p:cNvPr id="11" name="Immagine 10" descr="ossigen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1457325" y="35433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1457325" y="60706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ossigenazione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iltr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contenitori nacl3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contenitori NaCl3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800725" y="457200"/>
            <a:ext cx="1885950" cy="2870200"/>
            <a:chOff x="5800725" y="457200"/>
            <a:chExt cx="1885950" cy="2870200"/>
          </a:xfrm>
        </p:grpSpPr>
        <p:pic>
          <p:nvPicPr>
            <p:cNvPr id="7" name="Immagine 6" descr="disinfe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800725" y="4572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800725" y="29845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DP01209403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Maccagno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34</TotalTime>
  <Words>32</Words>
  <Application>Microsoft Office PowerPoint</Application>
  <PresentationFormat>Presentazione su schermo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Prealpi Servizi S.p.A. Depuratore Maccagno</vt:lpstr>
      <vt:lpstr>Diapositiva 2</vt:lpstr>
      <vt:lpstr>Diapositiva 3</vt:lpstr>
      <vt:lpstr>Diapositiva 4</vt:lpstr>
      <vt:lpstr>Prealpi Servizi S.p.A. Depuratore Maccagno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16</cp:revision>
  <dcterms:created xsi:type="dcterms:W3CDTF">2011-05-03T12:05:39Z</dcterms:created>
  <dcterms:modified xsi:type="dcterms:W3CDTF">2011-06-24T16:14:49Z</dcterms:modified>
</cp:coreProperties>
</file>