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DP01211101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Osmate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Paludi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 fi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ocale di servizi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di servizio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ossigen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ossigenazione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dimentator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sedimentatore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uscita final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uscita finale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DP01211101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A.T.A.P.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Osmate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Paludi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9</TotalTime>
  <Words>28</Words>
  <Application>Microsoft Office PowerPoint</Application>
  <PresentationFormat>Presentazione su schermo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Tema1</vt:lpstr>
      <vt:lpstr>A.T.A.P. S.r.l. Depuratore Osmate Paludi</vt:lpstr>
      <vt:lpstr>Diapositiva 2</vt:lpstr>
      <vt:lpstr>Diapositiva 3</vt:lpstr>
      <vt:lpstr>A.T.A.P. S.r.l. Depuratore Osmate Paludi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9</cp:revision>
  <dcterms:created xsi:type="dcterms:W3CDTF">2011-05-03T12:05:39Z</dcterms:created>
  <dcterms:modified xsi:type="dcterms:W3CDTF">2011-06-24T16:19:07Z</dcterms:modified>
</cp:coreProperties>
</file>